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1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2" r:id="rId8"/>
    <p:sldId id="260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B2A5-18E3-4F92-8ECE-7D567BF791F0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8D90-A325-4F2F-9B0E-58EB31C06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830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B2A5-18E3-4F92-8ECE-7D567BF791F0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8D90-A325-4F2F-9B0E-58EB31C06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878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B2A5-18E3-4F92-8ECE-7D567BF791F0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8D90-A325-4F2F-9B0E-58EB31C06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92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B2A5-18E3-4F92-8ECE-7D567BF791F0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8D90-A325-4F2F-9B0E-58EB31C06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479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B2A5-18E3-4F92-8ECE-7D567BF791F0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8D90-A325-4F2F-9B0E-58EB31C06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15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B2A5-18E3-4F92-8ECE-7D567BF791F0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8D90-A325-4F2F-9B0E-58EB31C06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70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B2A5-18E3-4F92-8ECE-7D567BF791F0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8D90-A325-4F2F-9B0E-58EB31C06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250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B2A5-18E3-4F92-8ECE-7D567BF791F0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8D90-A325-4F2F-9B0E-58EB31C06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01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B2A5-18E3-4F92-8ECE-7D567BF791F0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8D90-A325-4F2F-9B0E-58EB31C06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672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B2A5-18E3-4F92-8ECE-7D567BF791F0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8D90-A325-4F2F-9B0E-58EB31C06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414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B2A5-18E3-4F92-8ECE-7D567BF791F0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8D90-A325-4F2F-9B0E-58EB31C06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45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6B2A5-18E3-4F92-8ECE-7D567BF791F0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28D90-A325-4F2F-9B0E-58EB31C06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9064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13etchg71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6ECw5DTULQ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70" y="548138"/>
            <a:ext cx="5535829" cy="553582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765985" y="304800"/>
            <a:ext cx="9144000" cy="717336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arlow Solid Italic" panose="04030604020F02020D02" pitchFamily="82" charset="0"/>
              </a:rPr>
              <a:t>High Days and Holidays</a:t>
            </a:r>
            <a:endParaRPr lang="en-GB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19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Final Product</a:t>
            </a:r>
            <a:endParaRPr lang="en-GB" dirty="0"/>
          </a:p>
        </p:txBody>
      </p:sp>
      <p:pic>
        <p:nvPicPr>
          <p:cNvPr id="4" name="Z13etchg718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756111" y="2148402"/>
            <a:ext cx="4679778" cy="26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5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534297" cy="1325563"/>
          </a:xfrm>
        </p:spPr>
        <p:txBody>
          <a:bodyPr/>
          <a:lstStyle/>
          <a:p>
            <a:r>
              <a:rPr lang="en-GB" dirty="0" smtClean="0"/>
              <a:t>Index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Band</a:t>
            </a:r>
          </a:p>
          <a:p>
            <a:r>
              <a:rPr lang="en-GB" dirty="0"/>
              <a:t>Genre</a:t>
            </a:r>
          </a:p>
          <a:p>
            <a:r>
              <a:rPr lang="en-GB" dirty="0" smtClean="0"/>
              <a:t>Research and Influences</a:t>
            </a:r>
          </a:p>
          <a:p>
            <a:r>
              <a:rPr lang="en-GB" dirty="0" smtClean="0"/>
              <a:t>Story</a:t>
            </a:r>
          </a:p>
          <a:p>
            <a:r>
              <a:rPr lang="en-GB" dirty="0" smtClean="0"/>
              <a:t> Locations</a:t>
            </a:r>
          </a:p>
          <a:p>
            <a:r>
              <a:rPr lang="en-GB" dirty="0" smtClean="0"/>
              <a:t>Budget</a:t>
            </a:r>
          </a:p>
          <a:p>
            <a:r>
              <a:rPr lang="en-GB" dirty="0" smtClean="0"/>
              <a:t>Equipment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53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 a client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bandcamp.com </a:t>
            </a:r>
          </a:p>
          <a:p>
            <a:r>
              <a:rPr lang="en-GB" dirty="0" smtClean="0"/>
              <a:t>Unsigned.com</a:t>
            </a:r>
          </a:p>
          <a:p>
            <a:r>
              <a:rPr lang="en-GB" dirty="0" smtClean="0"/>
              <a:t>Facebook.com - Paige</a:t>
            </a:r>
          </a:p>
          <a:p>
            <a:r>
              <a:rPr lang="en-GB" dirty="0" smtClean="0"/>
              <a:t>Instagram – Charlie Hole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879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903"/>
            <a:ext cx="10515600" cy="825715"/>
          </a:xfrm>
        </p:spPr>
        <p:txBody>
          <a:bodyPr/>
          <a:lstStyle/>
          <a:p>
            <a:pPr algn="ctr"/>
            <a:r>
              <a:rPr lang="en-GB" dirty="0" smtClean="0"/>
              <a:t>Hundred Faces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61" y="891618"/>
            <a:ext cx="7259986" cy="56859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63776" y="3272939"/>
            <a:ext cx="3468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Indie Rock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643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Oasis </a:t>
            </a:r>
          </a:p>
          <a:p>
            <a:r>
              <a:rPr lang="en-GB" dirty="0" smtClean="0"/>
              <a:t>The </a:t>
            </a:r>
            <a:r>
              <a:rPr lang="en-GB" dirty="0" err="1" smtClean="0"/>
              <a:t>Frattelis</a:t>
            </a:r>
            <a:endParaRPr lang="en-GB" dirty="0" smtClean="0"/>
          </a:p>
          <a:p>
            <a:r>
              <a:rPr lang="en-GB" dirty="0" smtClean="0"/>
              <a:t>U2</a:t>
            </a:r>
          </a:p>
          <a:p>
            <a:r>
              <a:rPr lang="en-GB" dirty="0" smtClean="0"/>
              <a:t>Nickelback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84" y="1037840"/>
            <a:ext cx="3198728" cy="2075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055" y="1037839"/>
            <a:ext cx="3086829" cy="20751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801" y="3113000"/>
            <a:ext cx="3182811" cy="20203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055" y="3112999"/>
            <a:ext cx="3140339" cy="202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0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Experiments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Pier</a:t>
            </a:r>
          </a:p>
          <a:p>
            <a:r>
              <a:rPr lang="en-GB" dirty="0" smtClean="0"/>
              <a:t> College &amp; Tesco</a:t>
            </a:r>
          </a:p>
          <a:p>
            <a:r>
              <a:rPr lang="en-GB" dirty="0" smtClean="0"/>
              <a:t>Studio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661" y="962711"/>
            <a:ext cx="3068139" cy="17258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51103" y="2823476"/>
            <a:ext cx="253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Annie Hall – Woody Allen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661" y="3375228"/>
            <a:ext cx="3068139" cy="17265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29816" y="5231027"/>
            <a:ext cx="215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Nickelback - Rockstar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780" y="962711"/>
            <a:ext cx="3122387" cy="17258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40410" y="2823476"/>
            <a:ext cx="2380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One Direction – You &amp; 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012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Teenagers</a:t>
            </a:r>
          </a:p>
          <a:p>
            <a:r>
              <a:rPr lang="en-GB" dirty="0" smtClean="0"/>
              <a:t>Summer</a:t>
            </a:r>
          </a:p>
          <a:p>
            <a:r>
              <a:rPr lang="en-GB" dirty="0" smtClean="0"/>
              <a:t>Holidays</a:t>
            </a:r>
          </a:p>
          <a:p>
            <a:r>
              <a:rPr lang="en-GB" dirty="0" err="1" smtClean="0"/>
              <a:t>Roadtrip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Inspired by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www.youtube.com/watch?v=6ECw5DTULQ8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692" y="500062"/>
            <a:ext cx="2255108" cy="2255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720" y="500062"/>
            <a:ext cx="3380972" cy="225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0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38254" cy="1325563"/>
          </a:xfrm>
        </p:spPr>
        <p:txBody>
          <a:bodyPr/>
          <a:lstStyle/>
          <a:p>
            <a:r>
              <a:rPr lang="en-GB" dirty="0" smtClean="0"/>
              <a:t>Locations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60903"/>
            <a:ext cx="7053649" cy="2918788"/>
          </a:xfrm>
        </p:spPr>
        <p:txBody>
          <a:bodyPr/>
          <a:lstStyle/>
          <a:p>
            <a:r>
              <a:rPr lang="en-GB" dirty="0" smtClean="0"/>
              <a:t>Testing locations</a:t>
            </a:r>
          </a:p>
          <a:p>
            <a:r>
              <a:rPr lang="en-GB" dirty="0" smtClean="0"/>
              <a:t>Final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02" y="3160903"/>
            <a:ext cx="2841984" cy="18138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327" y="1419408"/>
            <a:ext cx="2607974" cy="1741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326" y="3160903"/>
            <a:ext cx="2607975" cy="18521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01" y="1415469"/>
            <a:ext cx="2841985" cy="174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9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Equipment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4522"/>
            <a:ext cx="10515600" cy="4351338"/>
          </a:xfrm>
        </p:spPr>
        <p:txBody>
          <a:bodyPr/>
          <a:lstStyle/>
          <a:p>
            <a:r>
              <a:rPr lang="en-GB" dirty="0" smtClean="0"/>
              <a:t>Canon 750D</a:t>
            </a:r>
          </a:p>
          <a:p>
            <a:r>
              <a:rPr lang="en-GB" dirty="0" smtClean="0"/>
              <a:t>Sony A6000</a:t>
            </a:r>
          </a:p>
          <a:p>
            <a:r>
              <a:rPr lang="en-GB" dirty="0" err="1" smtClean="0"/>
              <a:t>Lumix</a:t>
            </a:r>
            <a:r>
              <a:rPr lang="en-GB" dirty="0" smtClean="0"/>
              <a:t> G7</a:t>
            </a:r>
          </a:p>
          <a:p>
            <a:r>
              <a:rPr lang="en-GB" dirty="0" smtClean="0"/>
              <a:t>Cars</a:t>
            </a:r>
          </a:p>
          <a:p>
            <a:r>
              <a:rPr lang="en-GB" dirty="0" smtClean="0"/>
              <a:t>Skates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74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</TotalTime>
  <Words>83</Words>
  <Application>Microsoft Office PowerPoint</Application>
  <PresentationFormat>Widescreen</PresentationFormat>
  <Paragraphs>50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Harlow Solid Italic</vt:lpstr>
      <vt:lpstr>Office Theme</vt:lpstr>
      <vt:lpstr>High Days and Holidays</vt:lpstr>
      <vt:lpstr>Index</vt:lpstr>
      <vt:lpstr>Finding a client</vt:lpstr>
      <vt:lpstr>Hundred Faces</vt:lpstr>
      <vt:lpstr>Research</vt:lpstr>
      <vt:lpstr>Experiments</vt:lpstr>
      <vt:lpstr>Story</vt:lpstr>
      <vt:lpstr>Locations</vt:lpstr>
      <vt:lpstr>Equipment</vt:lpstr>
      <vt:lpstr>Final Product</vt:lpstr>
    </vt:vector>
  </TitlesOfParts>
  <Company>Bridgwater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Days and Holidays</dc:title>
  <dc:creator>João Serrano (Student)</dc:creator>
  <cp:lastModifiedBy>João Serrano (Student)</cp:lastModifiedBy>
  <cp:revision>8</cp:revision>
  <dcterms:created xsi:type="dcterms:W3CDTF">2018-02-27T13:19:49Z</dcterms:created>
  <dcterms:modified xsi:type="dcterms:W3CDTF">2018-02-27T14:26:46Z</dcterms:modified>
</cp:coreProperties>
</file>