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Lst>
  <p:sldSz cy="5143500" cx="9144000"/>
  <p:notesSz cx="6858000" cy="9144000"/>
  <p:embeddedFontLst>
    <p:embeddedFont>
      <p:font typeface="Amatic SC"/>
      <p:regular r:id="rId10"/>
      <p:bold r:id="rId11"/>
    </p:embeddedFont>
    <p:embeddedFont>
      <p:font typeface="Source Code Pro"/>
      <p:regular r:id="rId12"/>
      <p:bold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font" Target="fonts/AmaticSC-bold.fntdata"/><Relationship Id="rId10" Type="http://schemas.openxmlformats.org/officeDocument/2006/relationships/font" Target="fonts/AmaticSC-regular.fntdata"/><Relationship Id="rId13" Type="http://schemas.openxmlformats.org/officeDocument/2006/relationships/font" Target="fonts/SourceCodePro-bold.fntdata"/><Relationship Id="rId12" Type="http://schemas.openxmlformats.org/officeDocument/2006/relationships/font" Target="fonts/SourceCodePro-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2" name="Shape 52"/>
        <p:cNvGrpSpPr/>
        <p:nvPr/>
      </p:nvGrpSpPr>
      <p:grpSpPr>
        <a:xfrm>
          <a:off x="0" y="0"/>
          <a:ext cx="0" cy="0"/>
          <a:chOff x="0" y="0"/>
          <a:chExt cx="0" cy="0"/>
        </a:xfrm>
      </p:grpSpPr>
      <p:sp>
        <p:nvSpPr>
          <p:cNvPr id="53" name="Shape 5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4" name="Shape 5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Shape 10"/>
          <p:cNvSpPr/>
          <p:nvPr/>
        </p:nvSpPr>
        <p:spPr>
          <a:xfrm>
            <a:off x="0" y="0"/>
            <a:ext cx="9144000" cy="3429000"/>
          </a:xfrm>
          <a:prstGeom prst="rect">
            <a:avLst/>
          </a:prstGeom>
          <a:solidFill>
            <a:schemeClr val="l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 name="Shape 11"/>
          <p:cNvSpPr txBox="1"/>
          <p:nvPr>
            <p:ph type="ctrTitle"/>
          </p:nvPr>
        </p:nvSpPr>
        <p:spPr>
          <a:xfrm>
            <a:off x="311700" y="392150"/>
            <a:ext cx="8520600" cy="2690400"/>
          </a:xfrm>
          <a:prstGeom prst="rect">
            <a:avLst/>
          </a:prstGeom>
        </p:spPr>
        <p:txBody>
          <a:bodyPr anchorCtr="0" anchor="ctr" bIns="91425" lIns="91425" spcFirstLastPara="1" rIns="91425" wrap="square" tIns="91425"/>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p:txBody>
      </p:sp>
      <p:sp>
        <p:nvSpPr>
          <p:cNvPr id="12" name="Shape 12"/>
          <p:cNvSpPr txBox="1"/>
          <p:nvPr>
            <p:ph idx="1" type="subTitle"/>
          </p:nvPr>
        </p:nvSpPr>
        <p:spPr>
          <a:xfrm>
            <a:off x="311700" y="3890400"/>
            <a:ext cx="8520600" cy="706200"/>
          </a:xfrm>
          <a:prstGeom prst="rect">
            <a:avLst/>
          </a:prstGeom>
        </p:spPr>
        <p:txBody>
          <a:bodyPr anchorCtr="0" anchor="ctr" bIns="91425" lIns="91425" spcFirstLastPara="1" rIns="91425" wrap="square" tIns="91425"/>
          <a:lstStyle>
            <a:lvl1pPr lvl="0" algn="ctr">
              <a:lnSpc>
                <a:spcPct val="100000"/>
              </a:lnSpc>
              <a:spcBef>
                <a:spcPts val="0"/>
              </a:spcBef>
              <a:spcAft>
                <a:spcPts val="0"/>
              </a:spcAft>
              <a:buClr>
                <a:schemeClr val="accent1"/>
              </a:buClr>
              <a:buSzPts val="2100"/>
              <a:buNone/>
              <a:defRPr b="1" sz="2100">
                <a:solidFill>
                  <a:schemeClr val="accent1"/>
                </a:solidFill>
              </a:defRPr>
            </a:lvl1pPr>
            <a:lvl2pPr lvl="1" algn="ctr">
              <a:lnSpc>
                <a:spcPct val="100000"/>
              </a:lnSpc>
              <a:spcBef>
                <a:spcPts val="0"/>
              </a:spcBef>
              <a:spcAft>
                <a:spcPts val="0"/>
              </a:spcAft>
              <a:buClr>
                <a:schemeClr val="accent1"/>
              </a:buClr>
              <a:buSzPts val="2100"/>
              <a:buNone/>
              <a:defRPr b="1" sz="2100">
                <a:solidFill>
                  <a:schemeClr val="accent1"/>
                </a:solidFill>
              </a:defRPr>
            </a:lvl2pPr>
            <a:lvl3pPr lvl="2" algn="ctr">
              <a:lnSpc>
                <a:spcPct val="100000"/>
              </a:lnSpc>
              <a:spcBef>
                <a:spcPts val="0"/>
              </a:spcBef>
              <a:spcAft>
                <a:spcPts val="0"/>
              </a:spcAft>
              <a:buClr>
                <a:schemeClr val="accent1"/>
              </a:buClr>
              <a:buSzPts val="2100"/>
              <a:buNone/>
              <a:defRPr b="1" sz="2100">
                <a:solidFill>
                  <a:schemeClr val="accent1"/>
                </a:solidFill>
              </a:defRPr>
            </a:lvl3pPr>
            <a:lvl4pPr lvl="3" algn="ctr">
              <a:lnSpc>
                <a:spcPct val="100000"/>
              </a:lnSpc>
              <a:spcBef>
                <a:spcPts val="0"/>
              </a:spcBef>
              <a:spcAft>
                <a:spcPts val="0"/>
              </a:spcAft>
              <a:buClr>
                <a:schemeClr val="accent1"/>
              </a:buClr>
              <a:buSzPts val="2100"/>
              <a:buNone/>
              <a:defRPr b="1" sz="2100">
                <a:solidFill>
                  <a:schemeClr val="accent1"/>
                </a:solidFill>
              </a:defRPr>
            </a:lvl4pPr>
            <a:lvl5pPr lvl="4" algn="ctr">
              <a:lnSpc>
                <a:spcPct val="100000"/>
              </a:lnSpc>
              <a:spcBef>
                <a:spcPts val="0"/>
              </a:spcBef>
              <a:spcAft>
                <a:spcPts val="0"/>
              </a:spcAft>
              <a:buClr>
                <a:schemeClr val="accent1"/>
              </a:buClr>
              <a:buSzPts val="2100"/>
              <a:buNone/>
              <a:defRPr b="1" sz="2100">
                <a:solidFill>
                  <a:schemeClr val="accent1"/>
                </a:solidFill>
              </a:defRPr>
            </a:lvl5pPr>
            <a:lvl6pPr lvl="5" algn="ctr">
              <a:lnSpc>
                <a:spcPct val="100000"/>
              </a:lnSpc>
              <a:spcBef>
                <a:spcPts val="0"/>
              </a:spcBef>
              <a:spcAft>
                <a:spcPts val="0"/>
              </a:spcAft>
              <a:buClr>
                <a:schemeClr val="accent1"/>
              </a:buClr>
              <a:buSzPts val="2100"/>
              <a:buNone/>
              <a:defRPr b="1" sz="2100">
                <a:solidFill>
                  <a:schemeClr val="accent1"/>
                </a:solidFill>
              </a:defRPr>
            </a:lvl6pPr>
            <a:lvl7pPr lvl="6" algn="ctr">
              <a:lnSpc>
                <a:spcPct val="100000"/>
              </a:lnSpc>
              <a:spcBef>
                <a:spcPts val="0"/>
              </a:spcBef>
              <a:spcAft>
                <a:spcPts val="0"/>
              </a:spcAft>
              <a:buClr>
                <a:schemeClr val="accent1"/>
              </a:buClr>
              <a:buSzPts val="2100"/>
              <a:buNone/>
              <a:defRPr b="1" sz="2100">
                <a:solidFill>
                  <a:schemeClr val="accent1"/>
                </a:solidFill>
              </a:defRPr>
            </a:lvl7pPr>
            <a:lvl8pPr lvl="7" algn="ctr">
              <a:lnSpc>
                <a:spcPct val="100000"/>
              </a:lnSpc>
              <a:spcBef>
                <a:spcPts val="0"/>
              </a:spcBef>
              <a:spcAft>
                <a:spcPts val="0"/>
              </a:spcAft>
              <a:buClr>
                <a:schemeClr val="accent1"/>
              </a:buClr>
              <a:buSzPts val="2100"/>
              <a:buNone/>
              <a:defRPr b="1" sz="2100">
                <a:solidFill>
                  <a:schemeClr val="accent1"/>
                </a:solidFill>
              </a:defRPr>
            </a:lvl8pPr>
            <a:lvl9pPr lvl="8" algn="ctr">
              <a:lnSpc>
                <a:spcPct val="100000"/>
              </a:lnSpc>
              <a:spcBef>
                <a:spcPts val="0"/>
              </a:spcBef>
              <a:spcAft>
                <a:spcPts val="0"/>
              </a:spcAft>
              <a:buClr>
                <a:schemeClr val="accent1"/>
              </a:buClr>
              <a:buSzPts val="2100"/>
              <a:buNone/>
              <a:defRPr b="1" sz="2100">
                <a:solidFill>
                  <a:schemeClr val="accent1"/>
                </a:solidFill>
              </a:defRPr>
            </a:lvl9pPr>
          </a:lstStyle>
          <a:p/>
        </p:txBody>
      </p:sp>
      <p:sp>
        <p:nvSpPr>
          <p:cNvPr id="13" name="Shape 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6" name="Shape 46"/>
        <p:cNvGrpSpPr/>
        <p:nvPr/>
      </p:nvGrpSpPr>
      <p:grpSpPr>
        <a:xfrm>
          <a:off x="0" y="0"/>
          <a:ext cx="0" cy="0"/>
          <a:chOff x="0" y="0"/>
          <a:chExt cx="0" cy="0"/>
        </a:xfrm>
      </p:grpSpPr>
      <p:sp>
        <p:nvSpPr>
          <p:cNvPr id="47" name="Shape 47"/>
          <p:cNvSpPr txBox="1"/>
          <p:nvPr>
            <p:ph type="title"/>
          </p:nvPr>
        </p:nvSpPr>
        <p:spPr>
          <a:xfrm>
            <a:off x="311700" y="1240275"/>
            <a:ext cx="8520600" cy="1981800"/>
          </a:xfrm>
          <a:prstGeom prst="rect">
            <a:avLst/>
          </a:prstGeom>
        </p:spPr>
        <p:txBody>
          <a:bodyPr anchorCtr="0" anchor="b" bIns="91425" lIns="91425" spcFirstLastPara="1" rIns="91425" wrap="square" tIns="91425"/>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p:txBody>
      </p:sp>
      <p:sp>
        <p:nvSpPr>
          <p:cNvPr id="48" name="Shape 48"/>
          <p:cNvSpPr txBox="1"/>
          <p:nvPr>
            <p:ph idx="1" type="body"/>
          </p:nvPr>
        </p:nvSpPr>
        <p:spPr>
          <a:xfrm>
            <a:off x="311700" y="33046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Clr>
                <a:schemeClr val="accent1"/>
              </a:buClr>
              <a:buSzPts val="1800"/>
              <a:buChar char="●"/>
              <a:defRPr>
                <a:solidFill>
                  <a:schemeClr val="accent1"/>
                </a:solidFill>
                <a:highlight>
                  <a:schemeClr val="dk1"/>
                </a:highlight>
              </a:defRPr>
            </a:lvl1pPr>
            <a:lvl2pPr indent="-317500" lvl="1" marL="914400" algn="ctr">
              <a:spcBef>
                <a:spcPts val="1600"/>
              </a:spcBef>
              <a:spcAft>
                <a:spcPts val="0"/>
              </a:spcAft>
              <a:buClr>
                <a:schemeClr val="accent1"/>
              </a:buClr>
              <a:buSzPts val="1400"/>
              <a:buChar char="○"/>
              <a:defRPr>
                <a:solidFill>
                  <a:schemeClr val="accent1"/>
                </a:solidFill>
                <a:highlight>
                  <a:schemeClr val="dk1"/>
                </a:highlight>
              </a:defRPr>
            </a:lvl2pPr>
            <a:lvl3pPr indent="-317500" lvl="2" marL="1371600" algn="ctr">
              <a:spcBef>
                <a:spcPts val="1600"/>
              </a:spcBef>
              <a:spcAft>
                <a:spcPts val="0"/>
              </a:spcAft>
              <a:buClr>
                <a:schemeClr val="accent1"/>
              </a:buClr>
              <a:buSzPts val="1400"/>
              <a:buChar char="■"/>
              <a:defRPr>
                <a:solidFill>
                  <a:schemeClr val="accent1"/>
                </a:solidFill>
                <a:highlight>
                  <a:schemeClr val="dk1"/>
                </a:highlight>
              </a:defRPr>
            </a:lvl3pPr>
            <a:lvl4pPr indent="-317500" lvl="3" marL="1828800" algn="ctr">
              <a:spcBef>
                <a:spcPts val="1600"/>
              </a:spcBef>
              <a:spcAft>
                <a:spcPts val="0"/>
              </a:spcAft>
              <a:buClr>
                <a:schemeClr val="accent1"/>
              </a:buClr>
              <a:buSzPts val="1400"/>
              <a:buChar char="●"/>
              <a:defRPr>
                <a:solidFill>
                  <a:schemeClr val="accent1"/>
                </a:solidFill>
                <a:highlight>
                  <a:schemeClr val="dk1"/>
                </a:highlight>
              </a:defRPr>
            </a:lvl4pPr>
            <a:lvl5pPr indent="-317500" lvl="4" marL="2286000" algn="ctr">
              <a:spcBef>
                <a:spcPts val="1600"/>
              </a:spcBef>
              <a:spcAft>
                <a:spcPts val="0"/>
              </a:spcAft>
              <a:buClr>
                <a:schemeClr val="accent1"/>
              </a:buClr>
              <a:buSzPts val="1400"/>
              <a:buChar char="○"/>
              <a:defRPr>
                <a:solidFill>
                  <a:schemeClr val="accent1"/>
                </a:solidFill>
                <a:highlight>
                  <a:schemeClr val="dk1"/>
                </a:highlight>
              </a:defRPr>
            </a:lvl5pPr>
            <a:lvl6pPr indent="-317500" lvl="5" marL="2743200" algn="ctr">
              <a:spcBef>
                <a:spcPts val="1600"/>
              </a:spcBef>
              <a:spcAft>
                <a:spcPts val="0"/>
              </a:spcAft>
              <a:buClr>
                <a:schemeClr val="accent1"/>
              </a:buClr>
              <a:buSzPts val="1400"/>
              <a:buChar char="■"/>
              <a:defRPr>
                <a:solidFill>
                  <a:schemeClr val="accent1"/>
                </a:solidFill>
                <a:highlight>
                  <a:schemeClr val="dk1"/>
                </a:highlight>
              </a:defRPr>
            </a:lvl6pPr>
            <a:lvl7pPr indent="-317500" lvl="6" marL="3200400" algn="ctr">
              <a:spcBef>
                <a:spcPts val="1600"/>
              </a:spcBef>
              <a:spcAft>
                <a:spcPts val="0"/>
              </a:spcAft>
              <a:buClr>
                <a:schemeClr val="accent1"/>
              </a:buClr>
              <a:buSzPts val="1400"/>
              <a:buChar char="●"/>
              <a:defRPr>
                <a:solidFill>
                  <a:schemeClr val="accent1"/>
                </a:solidFill>
                <a:highlight>
                  <a:schemeClr val="dk1"/>
                </a:highlight>
              </a:defRPr>
            </a:lvl7pPr>
            <a:lvl8pPr indent="-317500" lvl="7" marL="3657600" algn="ctr">
              <a:spcBef>
                <a:spcPts val="1600"/>
              </a:spcBef>
              <a:spcAft>
                <a:spcPts val="0"/>
              </a:spcAft>
              <a:buClr>
                <a:schemeClr val="accent1"/>
              </a:buClr>
              <a:buSzPts val="1400"/>
              <a:buChar char="○"/>
              <a:defRPr>
                <a:solidFill>
                  <a:schemeClr val="accent1"/>
                </a:solidFill>
                <a:highlight>
                  <a:schemeClr val="dk1"/>
                </a:highlight>
              </a:defRPr>
            </a:lvl8pPr>
            <a:lvl9pPr indent="-317500" lvl="8" marL="4114800" algn="ctr">
              <a:spcBef>
                <a:spcPts val="1600"/>
              </a:spcBef>
              <a:spcAft>
                <a:spcPts val="1600"/>
              </a:spcAft>
              <a:buClr>
                <a:schemeClr val="accent1"/>
              </a:buClr>
              <a:buSzPts val="1400"/>
              <a:buChar char="■"/>
              <a:defRPr>
                <a:solidFill>
                  <a:schemeClr val="accent1"/>
                </a:solidFill>
                <a:highlight>
                  <a:schemeClr val="dk1"/>
                </a:highlight>
              </a:defRPr>
            </a:lvl9pPr>
          </a:lstStyle>
          <a:p/>
        </p:txBody>
      </p:sp>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0" name="Shape 50"/>
        <p:cNvGrpSpPr/>
        <p:nvPr/>
      </p:nvGrpSpPr>
      <p:grpSpPr>
        <a:xfrm>
          <a:off x="0" y="0"/>
          <a:ext cx="0" cy="0"/>
          <a:chOff x="0" y="0"/>
          <a:chExt cx="0" cy="0"/>
        </a:xfrm>
      </p:grpSpPr>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sp>
        <p:nvSpPr>
          <p:cNvPr id="15" name="Shape 15"/>
          <p:cNvSpPr txBox="1"/>
          <p:nvPr>
            <p:ph type="title"/>
          </p:nvPr>
        </p:nvSpPr>
        <p:spPr>
          <a:xfrm>
            <a:off x="2802750" y="802500"/>
            <a:ext cx="3538500" cy="3538500"/>
          </a:xfrm>
          <a:prstGeom prst="rect">
            <a:avLst/>
          </a:prstGeom>
          <a:solidFill>
            <a:srgbClr val="FFFFFF"/>
          </a:solidFill>
        </p:spPr>
        <p:txBody>
          <a:bodyPr anchorCtr="0" anchor="ctr"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6" name="Shape 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7" name="Shape 17"/>
        <p:cNvGrpSpPr/>
        <p:nvPr/>
      </p:nvGrpSpPr>
      <p:grpSpPr>
        <a:xfrm>
          <a:off x="0" y="0"/>
          <a:ext cx="0" cy="0"/>
          <a:chOff x="0" y="0"/>
          <a:chExt cx="0" cy="0"/>
        </a:xfrm>
      </p:grpSpPr>
      <p:sp>
        <p:nvSpPr>
          <p:cNvPr id="18" name="Shape 18"/>
          <p:cNvSpPr txBox="1"/>
          <p:nvPr>
            <p:ph type="title"/>
          </p:nvPr>
        </p:nvSpPr>
        <p:spPr>
          <a:xfrm>
            <a:off x="311700" y="292850"/>
            <a:ext cx="8520600" cy="801000"/>
          </a:xfrm>
          <a:prstGeom prst="rect">
            <a:avLst/>
          </a:prstGeom>
        </p:spPr>
        <p:txBody>
          <a:bodyPr anchorCtr="0" anchor="t"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19" name="Shape 19"/>
          <p:cNvSpPr txBox="1"/>
          <p:nvPr>
            <p:ph idx="1" type="body"/>
          </p:nvPr>
        </p:nvSpPr>
        <p:spPr>
          <a:xfrm>
            <a:off x="311700" y="1228675"/>
            <a:ext cx="8520600" cy="33402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Shape 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1" name="Shape 21"/>
        <p:cNvGrpSpPr/>
        <p:nvPr/>
      </p:nvGrpSpPr>
      <p:grpSpPr>
        <a:xfrm>
          <a:off x="0" y="0"/>
          <a:ext cx="0" cy="0"/>
          <a:chOff x="0" y="0"/>
          <a:chExt cx="0" cy="0"/>
        </a:xfrm>
      </p:grpSpPr>
      <p:sp>
        <p:nvSpPr>
          <p:cNvPr id="22" name="Shape 22"/>
          <p:cNvSpPr txBox="1"/>
          <p:nvPr>
            <p:ph type="title"/>
          </p:nvPr>
        </p:nvSpPr>
        <p:spPr>
          <a:xfrm>
            <a:off x="311700" y="292850"/>
            <a:ext cx="8520600" cy="801000"/>
          </a:xfrm>
          <a:prstGeom prst="rect">
            <a:avLst/>
          </a:prstGeom>
        </p:spPr>
        <p:txBody>
          <a:bodyPr anchorCtr="0" anchor="t"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8675"/>
            <a:ext cx="3999900" cy="33402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2" type="body"/>
          </p:nvPr>
        </p:nvSpPr>
        <p:spPr>
          <a:xfrm>
            <a:off x="4832400" y="1228675"/>
            <a:ext cx="3999900" cy="33402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Shape 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6" name="Shape 26"/>
        <p:cNvGrpSpPr/>
        <p:nvPr/>
      </p:nvGrpSpPr>
      <p:grpSpPr>
        <a:xfrm>
          <a:off x="0" y="0"/>
          <a:ext cx="0" cy="0"/>
          <a:chOff x="0" y="0"/>
          <a:chExt cx="0" cy="0"/>
        </a:xfrm>
      </p:grpSpPr>
      <p:sp>
        <p:nvSpPr>
          <p:cNvPr id="27" name="Shape 27"/>
          <p:cNvSpPr txBox="1"/>
          <p:nvPr>
            <p:ph type="title"/>
          </p:nvPr>
        </p:nvSpPr>
        <p:spPr>
          <a:xfrm>
            <a:off x="304800" y="309350"/>
            <a:ext cx="8537700" cy="748200"/>
          </a:xfrm>
          <a:prstGeom prst="rect">
            <a:avLst/>
          </a:prstGeom>
        </p:spPr>
        <p:txBody>
          <a:bodyPr anchorCtr="0" anchor="t" bIns="91425" lIns="91425" spcFirstLastPara="1" rIns="91425" wrap="square" tIns="91425"/>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28" name="Shape 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9" name="Shape 29"/>
        <p:cNvGrpSpPr/>
        <p:nvPr/>
      </p:nvGrpSpPr>
      <p:grpSpPr>
        <a:xfrm>
          <a:off x="0" y="0"/>
          <a:ext cx="0" cy="0"/>
          <a:chOff x="0" y="0"/>
          <a:chExt cx="0" cy="0"/>
        </a:xfrm>
      </p:grpSpPr>
      <p:sp>
        <p:nvSpPr>
          <p:cNvPr id="30" name="Shape 30"/>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p:txBody>
      </p:sp>
      <p:sp>
        <p:nvSpPr>
          <p:cNvPr id="31" name="Shape 31"/>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4"/>
        </a:solidFill>
      </p:bgPr>
    </p:bg>
    <p:spTree>
      <p:nvGrpSpPr>
        <p:cNvPr id="33" name="Shape 33"/>
        <p:cNvGrpSpPr/>
        <p:nvPr/>
      </p:nvGrpSpPr>
      <p:grpSpPr>
        <a:xfrm>
          <a:off x="0" y="0"/>
          <a:ext cx="0" cy="0"/>
          <a:chOff x="0" y="0"/>
          <a:chExt cx="0" cy="0"/>
        </a:xfrm>
      </p:grpSpPr>
      <p:sp>
        <p:nvSpPr>
          <p:cNvPr id="34" name="Shape 34"/>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p:txBody>
      </p:sp>
      <p:sp>
        <p:nvSpPr>
          <p:cNvPr id="35" name="Shape 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6" name="Shape 36"/>
        <p:cNvGrpSpPr/>
        <p:nvPr/>
      </p:nvGrpSpPr>
      <p:grpSpPr>
        <a:xfrm>
          <a:off x="0" y="0"/>
          <a:ext cx="0" cy="0"/>
          <a:chOff x="0" y="0"/>
          <a:chExt cx="0" cy="0"/>
        </a:xfrm>
      </p:grpSpPr>
      <p:sp>
        <p:nvSpPr>
          <p:cNvPr id="37" name="Shape 37"/>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38" name="Shape 38"/>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39" name="Shape 39"/>
          <p:cNvSpPr txBox="1"/>
          <p:nvPr>
            <p:ph type="title"/>
          </p:nvPr>
        </p:nvSpPr>
        <p:spPr>
          <a:xfrm>
            <a:off x="265500" y="1081400"/>
            <a:ext cx="4045200" cy="1710300"/>
          </a:xfrm>
          <a:prstGeom prst="rect">
            <a:avLst/>
          </a:prstGeom>
        </p:spPr>
        <p:txBody>
          <a:bodyPr anchorCtr="0" anchor="b" bIns="91425" lIns="91425" spcFirstLastPara="1" rIns="91425" wrap="square" tIns="91425"/>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40" name="Shape 40"/>
          <p:cNvSpPr txBox="1"/>
          <p:nvPr>
            <p:ph idx="1" type="subTitle"/>
          </p:nvPr>
        </p:nvSpPr>
        <p:spPr>
          <a:xfrm>
            <a:off x="265500" y="2845223"/>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Shape 41"/>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accent1"/>
              </a:buClr>
              <a:buSzPts val="1800"/>
              <a:buChar char="●"/>
              <a:defRPr>
                <a:solidFill>
                  <a:schemeClr val="accent1"/>
                </a:solidFill>
                <a:highlight>
                  <a:schemeClr val="lt1"/>
                </a:highlight>
              </a:defRPr>
            </a:lvl1pPr>
            <a:lvl2pPr indent="-317500" lvl="1" marL="914400">
              <a:spcBef>
                <a:spcPts val="1600"/>
              </a:spcBef>
              <a:spcAft>
                <a:spcPts val="0"/>
              </a:spcAft>
              <a:buClr>
                <a:schemeClr val="accent1"/>
              </a:buClr>
              <a:buSzPts val="1400"/>
              <a:buChar char="○"/>
              <a:defRPr>
                <a:solidFill>
                  <a:schemeClr val="accent1"/>
                </a:solidFill>
                <a:highlight>
                  <a:schemeClr val="lt1"/>
                </a:highlight>
              </a:defRPr>
            </a:lvl2pPr>
            <a:lvl3pPr indent="-317500" lvl="2" marL="1371600">
              <a:spcBef>
                <a:spcPts val="1600"/>
              </a:spcBef>
              <a:spcAft>
                <a:spcPts val="0"/>
              </a:spcAft>
              <a:buClr>
                <a:schemeClr val="accent1"/>
              </a:buClr>
              <a:buSzPts val="1400"/>
              <a:buChar char="■"/>
              <a:defRPr>
                <a:solidFill>
                  <a:schemeClr val="accent1"/>
                </a:solidFill>
                <a:highlight>
                  <a:schemeClr val="lt1"/>
                </a:highlight>
              </a:defRPr>
            </a:lvl3pPr>
            <a:lvl4pPr indent="-317500" lvl="3" marL="1828800">
              <a:spcBef>
                <a:spcPts val="1600"/>
              </a:spcBef>
              <a:spcAft>
                <a:spcPts val="0"/>
              </a:spcAft>
              <a:buClr>
                <a:schemeClr val="accent1"/>
              </a:buClr>
              <a:buSzPts val="1400"/>
              <a:buChar char="●"/>
              <a:defRPr>
                <a:solidFill>
                  <a:schemeClr val="accent1"/>
                </a:solidFill>
                <a:highlight>
                  <a:schemeClr val="lt1"/>
                </a:highlight>
              </a:defRPr>
            </a:lvl4pPr>
            <a:lvl5pPr indent="-317500" lvl="4" marL="2286000">
              <a:spcBef>
                <a:spcPts val="1600"/>
              </a:spcBef>
              <a:spcAft>
                <a:spcPts val="0"/>
              </a:spcAft>
              <a:buClr>
                <a:schemeClr val="accent1"/>
              </a:buClr>
              <a:buSzPts val="1400"/>
              <a:buChar char="○"/>
              <a:defRPr>
                <a:solidFill>
                  <a:schemeClr val="accent1"/>
                </a:solidFill>
                <a:highlight>
                  <a:schemeClr val="lt1"/>
                </a:highlight>
              </a:defRPr>
            </a:lvl5pPr>
            <a:lvl6pPr indent="-317500" lvl="5" marL="2743200">
              <a:spcBef>
                <a:spcPts val="1600"/>
              </a:spcBef>
              <a:spcAft>
                <a:spcPts val="0"/>
              </a:spcAft>
              <a:buClr>
                <a:schemeClr val="accent1"/>
              </a:buClr>
              <a:buSzPts val="1400"/>
              <a:buChar char="■"/>
              <a:defRPr>
                <a:solidFill>
                  <a:schemeClr val="accent1"/>
                </a:solidFill>
                <a:highlight>
                  <a:schemeClr val="lt1"/>
                </a:highlight>
              </a:defRPr>
            </a:lvl6pPr>
            <a:lvl7pPr indent="-317500" lvl="6" marL="3200400">
              <a:spcBef>
                <a:spcPts val="1600"/>
              </a:spcBef>
              <a:spcAft>
                <a:spcPts val="0"/>
              </a:spcAft>
              <a:buClr>
                <a:schemeClr val="accent1"/>
              </a:buClr>
              <a:buSzPts val="1400"/>
              <a:buChar char="●"/>
              <a:defRPr>
                <a:solidFill>
                  <a:schemeClr val="accent1"/>
                </a:solidFill>
                <a:highlight>
                  <a:schemeClr val="lt1"/>
                </a:highlight>
              </a:defRPr>
            </a:lvl7pPr>
            <a:lvl8pPr indent="-317500" lvl="7" marL="3657600">
              <a:spcBef>
                <a:spcPts val="1600"/>
              </a:spcBef>
              <a:spcAft>
                <a:spcPts val="0"/>
              </a:spcAft>
              <a:buClr>
                <a:schemeClr val="accent1"/>
              </a:buClr>
              <a:buSzPts val="1400"/>
              <a:buChar char="○"/>
              <a:defRPr>
                <a:solidFill>
                  <a:schemeClr val="accent1"/>
                </a:solidFill>
                <a:highlight>
                  <a:schemeClr val="lt1"/>
                </a:highlight>
              </a:defRPr>
            </a:lvl8pPr>
            <a:lvl9pPr indent="-317500" lvl="8" marL="4114800">
              <a:spcBef>
                <a:spcPts val="1600"/>
              </a:spcBef>
              <a:spcAft>
                <a:spcPts val="1600"/>
              </a:spcAft>
              <a:buClr>
                <a:schemeClr val="accent1"/>
              </a:buClr>
              <a:buSzPts val="1400"/>
              <a:buChar char="■"/>
              <a:defRPr>
                <a:solidFill>
                  <a:schemeClr val="accent1"/>
                </a:solidFill>
                <a:highlight>
                  <a:schemeClr val="lt1"/>
                </a:highlight>
              </a:defRPr>
            </a:lvl9pPr>
          </a:lstStyle>
          <a:p/>
        </p:txBody>
      </p:sp>
      <p:sp>
        <p:nvSpPr>
          <p:cNvPr id="42" name="Shape 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3" name="Shape 43"/>
        <p:cNvGrpSpPr/>
        <p:nvPr/>
      </p:nvGrpSpPr>
      <p:grpSpPr>
        <a:xfrm>
          <a:off x="0" y="0"/>
          <a:ext cx="0" cy="0"/>
          <a:chOff x="0" y="0"/>
          <a:chExt cx="0" cy="0"/>
        </a:xfrm>
      </p:grpSpPr>
      <p:sp>
        <p:nvSpPr>
          <p:cNvPr id="44" name="Shape 44"/>
          <p:cNvSpPr txBox="1"/>
          <p:nvPr>
            <p:ph idx="1" type="body"/>
          </p:nvPr>
        </p:nvSpPr>
        <p:spPr>
          <a:xfrm>
            <a:off x="319500" y="423057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Clr>
                <a:schemeClr val="accent1"/>
              </a:buClr>
              <a:buSzPts val="2400"/>
              <a:buFont typeface="Amatic SC"/>
              <a:buNone/>
              <a:defRPr b="1" sz="2400">
                <a:solidFill>
                  <a:schemeClr val="accent1"/>
                </a:solidFill>
                <a:latin typeface="Amatic SC"/>
                <a:ea typeface="Amatic SC"/>
                <a:cs typeface="Amatic SC"/>
                <a:sym typeface="Amatic SC"/>
              </a:defRPr>
            </a:lvl1pPr>
          </a:lstStyle>
          <a:p/>
        </p:txBody>
      </p:sp>
      <p:sp>
        <p:nvSpPr>
          <p:cNvPr id="45" name="Shape 4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each-day">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9pPr>
          </a:lstStyle>
          <a:p/>
        </p:txBody>
      </p:sp>
      <p:sp>
        <p:nvSpPr>
          <p:cNvPr id="7" name="Shape 7"/>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160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5" name="Shape 55"/>
        <p:cNvGrpSpPr/>
        <p:nvPr/>
      </p:nvGrpSpPr>
      <p:grpSpPr>
        <a:xfrm>
          <a:off x="0" y="0"/>
          <a:ext cx="0" cy="0"/>
          <a:chOff x="0" y="0"/>
          <a:chExt cx="0" cy="0"/>
        </a:xfrm>
      </p:grpSpPr>
      <p:sp>
        <p:nvSpPr>
          <p:cNvPr id="56" name="Shape 56"/>
          <p:cNvSpPr txBox="1"/>
          <p:nvPr>
            <p:ph type="ctrTitle"/>
          </p:nvPr>
        </p:nvSpPr>
        <p:spPr>
          <a:xfrm>
            <a:off x="311700" y="392150"/>
            <a:ext cx="8520600" cy="26904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Final Major Project</a:t>
            </a:r>
            <a:endParaRPr/>
          </a:p>
        </p:txBody>
      </p:sp>
      <p:sp>
        <p:nvSpPr>
          <p:cNvPr id="57" name="Shape 57"/>
          <p:cNvSpPr txBox="1"/>
          <p:nvPr>
            <p:ph idx="1" type="subTitle"/>
          </p:nvPr>
        </p:nvSpPr>
        <p:spPr>
          <a:xfrm>
            <a:off x="311700" y="3890400"/>
            <a:ext cx="8520600" cy="7062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Social Media Documentary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Rationale</a:t>
            </a:r>
            <a:endParaRPr/>
          </a:p>
        </p:txBody>
      </p:sp>
      <p:sp>
        <p:nvSpPr>
          <p:cNvPr id="63" name="Shape 63"/>
          <p:cNvSpPr/>
          <p:nvPr/>
        </p:nvSpPr>
        <p:spPr>
          <a:xfrm>
            <a:off x="340200" y="3406950"/>
            <a:ext cx="8463600" cy="1264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4" name="Shape 64"/>
          <p:cNvSpPr txBox="1"/>
          <p:nvPr>
            <p:ph idx="1" type="body"/>
          </p:nvPr>
        </p:nvSpPr>
        <p:spPr>
          <a:xfrm>
            <a:off x="311700" y="1228675"/>
            <a:ext cx="8520600" cy="33402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1100">
                <a:solidFill>
                  <a:srgbClr val="000000"/>
                </a:solidFill>
                <a:latin typeface="Arial"/>
                <a:ea typeface="Arial"/>
                <a:cs typeface="Arial"/>
                <a:sym typeface="Arial"/>
              </a:rPr>
              <a:t>The beginning - I found myself not that confident in my editing since we were using a different software to what i used before, my videos were not really that </a:t>
            </a:r>
            <a:r>
              <a:rPr lang="en" sz="1100">
                <a:solidFill>
                  <a:srgbClr val="000000"/>
                </a:solidFill>
                <a:latin typeface="Arial"/>
                <a:ea typeface="Arial"/>
                <a:cs typeface="Arial"/>
                <a:sym typeface="Arial"/>
              </a:rPr>
              <a:t>professional</a:t>
            </a:r>
            <a:r>
              <a:rPr lang="en" sz="1100">
                <a:solidFill>
                  <a:srgbClr val="000000"/>
                </a:solidFill>
                <a:latin typeface="Arial"/>
                <a:ea typeface="Arial"/>
                <a:cs typeface="Arial"/>
                <a:sym typeface="Arial"/>
              </a:rPr>
              <a:t> as I am trying to make them now. Editing to the best etc. Developing new skills everyday. </a:t>
            </a:r>
            <a:endParaRPr sz="1100">
              <a:solidFill>
                <a:srgbClr val="000000"/>
              </a:solidFill>
              <a:latin typeface="Arial"/>
              <a:ea typeface="Arial"/>
              <a:cs typeface="Arial"/>
              <a:sym typeface="Arial"/>
            </a:endParaRPr>
          </a:p>
          <a:p>
            <a:pPr indent="0" lvl="0" marL="0" rtl="0">
              <a:spcBef>
                <a:spcPts val="0"/>
              </a:spcBef>
              <a:spcAft>
                <a:spcPts val="0"/>
              </a:spcAft>
              <a:buNone/>
            </a:pPr>
            <a:r>
              <a:t/>
            </a:r>
            <a:endParaRPr sz="1100">
              <a:solidFill>
                <a:srgbClr val="000000"/>
              </a:solidFill>
              <a:latin typeface="Arial"/>
              <a:ea typeface="Arial"/>
              <a:cs typeface="Arial"/>
              <a:sym typeface="Arial"/>
            </a:endParaRPr>
          </a:p>
          <a:p>
            <a:pPr indent="0" lvl="0" marL="0" rtl="0">
              <a:spcBef>
                <a:spcPts val="0"/>
              </a:spcBef>
              <a:spcAft>
                <a:spcPts val="0"/>
              </a:spcAft>
              <a:buNone/>
            </a:pPr>
            <a:r>
              <a:rPr lang="en" sz="1100">
                <a:solidFill>
                  <a:srgbClr val="000000"/>
                </a:solidFill>
                <a:latin typeface="Arial"/>
                <a:ea typeface="Arial"/>
                <a:cs typeface="Arial"/>
                <a:sym typeface="Arial"/>
              </a:rPr>
              <a:t>Achievements - Doing well in editing, camera movements and making sure I focus more on what I want the audience to feel when watching my videos. </a:t>
            </a:r>
            <a:endParaRPr sz="1100">
              <a:solidFill>
                <a:srgbClr val="000000"/>
              </a:solidFill>
              <a:latin typeface="Arial"/>
              <a:ea typeface="Arial"/>
              <a:cs typeface="Arial"/>
              <a:sym typeface="Arial"/>
            </a:endParaRPr>
          </a:p>
          <a:p>
            <a:pPr indent="0" lvl="0" marL="0" rtl="0">
              <a:spcBef>
                <a:spcPts val="0"/>
              </a:spcBef>
              <a:spcAft>
                <a:spcPts val="0"/>
              </a:spcAft>
              <a:buNone/>
            </a:pPr>
            <a:r>
              <a:t/>
            </a:r>
            <a:endParaRPr sz="1100">
              <a:solidFill>
                <a:srgbClr val="000000"/>
              </a:solidFill>
              <a:latin typeface="Arial"/>
              <a:ea typeface="Arial"/>
              <a:cs typeface="Arial"/>
              <a:sym typeface="Arial"/>
            </a:endParaRPr>
          </a:p>
          <a:p>
            <a:pPr indent="0" lvl="0" marL="0" rtl="0">
              <a:spcBef>
                <a:spcPts val="0"/>
              </a:spcBef>
              <a:spcAft>
                <a:spcPts val="0"/>
              </a:spcAft>
              <a:buNone/>
            </a:pPr>
            <a:r>
              <a:rPr lang="en" sz="1100">
                <a:solidFill>
                  <a:srgbClr val="000000"/>
                </a:solidFill>
                <a:latin typeface="Arial"/>
                <a:ea typeface="Arial"/>
                <a:cs typeface="Arial"/>
                <a:sym typeface="Arial"/>
              </a:rPr>
              <a:t>Final major is a big project I want to be able to show how much Ive learnt over the year into one. </a:t>
            </a:r>
            <a:endParaRPr sz="900">
              <a:solidFill>
                <a:srgbClr val="000000"/>
              </a:solidFill>
              <a:latin typeface="Arial"/>
              <a:ea typeface="Arial"/>
              <a:cs typeface="Arial"/>
              <a:sym typeface="Arial"/>
            </a:endParaRPr>
          </a:p>
          <a:p>
            <a:pPr indent="0" lvl="0" marL="0" rtl="0">
              <a:spcBef>
                <a:spcPts val="0"/>
              </a:spcBef>
              <a:spcAft>
                <a:spcPts val="0"/>
              </a:spcAft>
              <a:buNone/>
            </a:pPr>
            <a:r>
              <a:t/>
            </a:r>
            <a:endParaRPr sz="900">
              <a:solidFill>
                <a:srgbClr val="000000"/>
              </a:solidFill>
              <a:latin typeface="Arial"/>
              <a:ea typeface="Arial"/>
              <a:cs typeface="Arial"/>
              <a:sym typeface="Arial"/>
            </a:endParaRPr>
          </a:p>
          <a:p>
            <a:pPr indent="0" lvl="0" marL="0" rtl="0">
              <a:spcBef>
                <a:spcPts val="0"/>
              </a:spcBef>
              <a:spcAft>
                <a:spcPts val="0"/>
              </a:spcAft>
              <a:buNone/>
            </a:pPr>
            <a:r>
              <a:t/>
            </a:r>
            <a:endParaRPr sz="900">
              <a:solidFill>
                <a:srgbClr val="000000"/>
              </a:solidFill>
              <a:latin typeface="Arial"/>
              <a:ea typeface="Arial"/>
              <a:cs typeface="Arial"/>
              <a:sym typeface="Arial"/>
            </a:endParaRPr>
          </a:p>
          <a:p>
            <a:pPr indent="0" lvl="0" marL="0" rtl="0">
              <a:spcBef>
                <a:spcPts val="0"/>
              </a:spcBef>
              <a:spcAft>
                <a:spcPts val="0"/>
              </a:spcAft>
              <a:buNone/>
            </a:pPr>
            <a:r>
              <a:t/>
            </a:r>
            <a:endParaRPr sz="900">
              <a:solidFill>
                <a:srgbClr val="000000"/>
              </a:solidFill>
              <a:latin typeface="Arial"/>
              <a:ea typeface="Arial"/>
              <a:cs typeface="Arial"/>
              <a:sym typeface="Arial"/>
            </a:endParaRPr>
          </a:p>
          <a:p>
            <a:pPr indent="0" lvl="0" marL="0" rtl="0">
              <a:spcBef>
                <a:spcPts val="0"/>
              </a:spcBef>
              <a:spcAft>
                <a:spcPts val="0"/>
              </a:spcAft>
              <a:buNone/>
            </a:pPr>
            <a:r>
              <a:t/>
            </a:r>
            <a:endParaRPr sz="900">
              <a:solidFill>
                <a:srgbClr val="000000"/>
              </a:solidFill>
              <a:latin typeface="Arial"/>
              <a:ea typeface="Arial"/>
              <a:cs typeface="Arial"/>
              <a:sym typeface="Arial"/>
            </a:endParaRPr>
          </a:p>
          <a:p>
            <a:pPr indent="0" lvl="0" marL="0" rtl="0">
              <a:spcBef>
                <a:spcPts val="0"/>
              </a:spcBef>
              <a:spcAft>
                <a:spcPts val="0"/>
              </a:spcAft>
              <a:buNone/>
            </a:pPr>
            <a:r>
              <a:t/>
            </a:r>
            <a:endParaRPr sz="900">
              <a:solidFill>
                <a:srgbClr val="000000"/>
              </a:solidFill>
              <a:latin typeface="Arial"/>
              <a:ea typeface="Arial"/>
              <a:cs typeface="Arial"/>
              <a:sym typeface="Arial"/>
            </a:endParaRPr>
          </a:p>
          <a:p>
            <a:pPr indent="0" lvl="0" marL="0" rtl="0">
              <a:spcBef>
                <a:spcPts val="0"/>
              </a:spcBef>
              <a:spcAft>
                <a:spcPts val="0"/>
              </a:spcAft>
              <a:buNone/>
            </a:pPr>
            <a:r>
              <a:rPr lang="en" sz="900">
                <a:solidFill>
                  <a:srgbClr val="000000"/>
                </a:solidFill>
                <a:latin typeface="Arial"/>
                <a:ea typeface="Arial"/>
                <a:cs typeface="Arial"/>
                <a:sym typeface="Arial"/>
              </a:rPr>
              <a:t>Over the year i have developed many skills and still learning some new ones,from camera movemtns to the way i edit my videos. Since starting this college course I have developed many skills and still am learning new skills every day. From camera movements to the way I edit, since at the beginning I wasn’t really confident in my editing but using a different software (Premiere Pro) Before this course my videos were more like vlogs and I didn’t really try to make them have the best quality but I did edit to the beat which I feel I have been doing a lot more in this course which wasn’t so hard, so I did come in to the course with some use of experience. My videos have gone from those vlogs to making sure the videos I focus more on what I want the audience to feel when watching my videos, emotions like happiness, sadness, really making them think about what they are watching. Make them come back and watch it again. I know a lot more of the camera movements, I have always tried to be steady whilst filming since I first got a camera.</a:t>
            </a:r>
            <a:endParaRPr/>
          </a:p>
          <a:p>
            <a:pPr indent="0" lvl="0" marL="0">
              <a:spcBef>
                <a:spcPts val="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Shape 69"/>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Concept</a:t>
            </a:r>
            <a:endParaRPr/>
          </a:p>
        </p:txBody>
      </p:sp>
      <p:sp>
        <p:nvSpPr>
          <p:cNvPr id="70" name="Shape 70"/>
          <p:cNvSpPr/>
          <p:nvPr/>
        </p:nvSpPr>
        <p:spPr>
          <a:xfrm>
            <a:off x="366750" y="3442950"/>
            <a:ext cx="8410500" cy="1398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1" name="Shape 71"/>
          <p:cNvSpPr txBox="1"/>
          <p:nvPr>
            <p:ph idx="1" type="body"/>
          </p:nvPr>
        </p:nvSpPr>
        <p:spPr>
          <a:xfrm>
            <a:off x="311700" y="1018475"/>
            <a:ext cx="8520600" cy="33402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1100">
                <a:solidFill>
                  <a:srgbClr val="000000"/>
                </a:solidFill>
                <a:latin typeface="Arial"/>
                <a:ea typeface="Arial"/>
                <a:cs typeface="Arial"/>
                <a:sym typeface="Arial"/>
              </a:rPr>
              <a:t>Aim </a:t>
            </a:r>
            <a:endParaRPr sz="1100">
              <a:solidFill>
                <a:srgbClr val="000000"/>
              </a:solidFill>
              <a:latin typeface="Arial"/>
              <a:ea typeface="Arial"/>
              <a:cs typeface="Arial"/>
              <a:sym typeface="Arial"/>
            </a:endParaRPr>
          </a:p>
          <a:p>
            <a:pPr indent="-298450" lvl="0" marL="457200" rtl="0">
              <a:spcBef>
                <a:spcPts val="0"/>
              </a:spcBef>
              <a:spcAft>
                <a:spcPts val="0"/>
              </a:spcAft>
              <a:buClr>
                <a:srgbClr val="000000"/>
              </a:buClr>
              <a:buSzPts val="1100"/>
              <a:buFont typeface="Arial"/>
              <a:buChar char="-"/>
            </a:pPr>
            <a:r>
              <a:rPr lang="en" sz="1100">
                <a:solidFill>
                  <a:srgbClr val="000000"/>
                </a:solidFill>
                <a:latin typeface="Arial"/>
                <a:ea typeface="Arial"/>
                <a:cs typeface="Arial"/>
                <a:sym typeface="Arial"/>
              </a:rPr>
              <a:t>The audience, how the video will make them feel. </a:t>
            </a:r>
            <a:endParaRPr sz="1100">
              <a:solidFill>
                <a:srgbClr val="000000"/>
              </a:solidFill>
              <a:latin typeface="Arial"/>
              <a:ea typeface="Arial"/>
              <a:cs typeface="Arial"/>
              <a:sym typeface="Arial"/>
            </a:endParaRPr>
          </a:p>
          <a:p>
            <a:pPr indent="0" lvl="0" marL="0" rtl="0">
              <a:spcBef>
                <a:spcPts val="0"/>
              </a:spcBef>
              <a:spcAft>
                <a:spcPts val="0"/>
              </a:spcAft>
              <a:buNone/>
            </a:pPr>
            <a:r>
              <a:t/>
            </a:r>
            <a:endParaRPr sz="900">
              <a:solidFill>
                <a:srgbClr val="000000"/>
              </a:solidFill>
              <a:latin typeface="Arial"/>
              <a:ea typeface="Arial"/>
              <a:cs typeface="Arial"/>
              <a:sym typeface="Arial"/>
            </a:endParaRPr>
          </a:p>
          <a:p>
            <a:pPr indent="-298450" lvl="0" marL="457200" rtl="0">
              <a:spcBef>
                <a:spcPts val="0"/>
              </a:spcBef>
              <a:spcAft>
                <a:spcPts val="0"/>
              </a:spcAft>
              <a:buClr>
                <a:srgbClr val="000000"/>
              </a:buClr>
              <a:buSzPts val="1100"/>
              <a:buFont typeface="Arial"/>
              <a:buChar char="-"/>
            </a:pPr>
            <a:r>
              <a:rPr lang="en" sz="1100">
                <a:solidFill>
                  <a:srgbClr val="000000"/>
                </a:solidFill>
                <a:latin typeface="Arial"/>
                <a:ea typeface="Arial"/>
                <a:cs typeface="Arial"/>
                <a:sym typeface="Arial"/>
              </a:rPr>
              <a:t>Documentary to show Social Media and how much it has changed this world. </a:t>
            </a:r>
            <a:endParaRPr sz="1100">
              <a:solidFill>
                <a:srgbClr val="000000"/>
              </a:solidFill>
              <a:latin typeface="Arial"/>
              <a:ea typeface="Arial"/>
              <a:cs typeface="Arial"/>
              <a:sym typeface="Arial"/>
            </a:endParaRPr>
          </a:p>
          <a:p>
            <a:pPr indent="0" lvl="0" marL="0" rtl="0">
              <a:spcBef>
                <a:spcPts val="0"/>
              </a:spcBef>
              <a:spcAft>
                <a:spcPts val="0"/>
              </a:spcAft>
              <a:buNone/>
            </a:pPr>
            <a:r>
              <a:t/>
            </a:r>
            <a:endParaRPr sz="1100">
              <a:solidFill>
                <a:srgbClr val="000000"/>
              </a:solidFill>
              <a:latin typeface="Arial"/>
              <a:ea typeface="Arial"/>
              <a:cs typeface="Arial"/>
              <a:sym typeface="Arial"/>
            </a:endParaRPr>
          </a:p>
          <a:p>
            <a:pPr indent="0" lvl="0" marL="0" rtl="0">
              <a:spcBef>
                <a:spcPts val="0"/>
              </a:spcBef>
              <a:spcAft>
                <a:spcPts val="0"/>
              </a:spcAft>
              <a:buNone/>
            </a:pPr>
            <a:r>
              <a:rPr lang="en" sz="1100">
                <a:solidFill>
                  <a:srgbClr val="000000"/>
                </a:solidFill>
                <a:latin typeface="Arial"/>
                <a:ea typeface="Arial"/>
                <a:cs typeface="Arial"/>
                <a:sym typeface="Arial"/>
              </a:rPr>
              <a:t>Research </a:t>
            </a:r>
            <a:endParaRPr sz="1100">
              <a:solidFill>
                <a:srgbClr val="000000"/>
              </a:solidFill>
              <a:latin typeface="Arial"/>
              <a:ea typeface="Arial"/>
              <a:cs typeface="Arial"/>
              <a:sym typeface="Arial"/>
            </a:endParaRPr>
          </a:p>
          <a:p>
            <a:pPr indent="-298450" lvl="0" marL="457200" rtl="0">
              <a:spcBef>
                <a:spcPts val="0"/>
              </a:spcBef>
              <a:spcAft>
                <a:spcPts val="0"/>
              </a:spcAft>
              <a:buClr>
                <a:srgbClr val="000000"/>
              </a:buClr>
              <a:buSzPts val="1100"/>
              <a:buFont typeface="Arial"/>
              <a:buChar char="-"/>
            </a:pPr>
            <a:r>
              <a:rPr lang="en" sz="1100">
                <a:solidFill>
                  <a:srgbClr val="000000"/>
                </a:solidFill>
                <a:latin typeface="Arial"/>
                <a:ea typeface="Arial"/>
                <a:cs typeface="Arial"/>
                <a:sym typeface="Arial"/>
              </a:rPr>
              <a:t>“Look up” Gary Turk, talks about social media, TED talks. </a:t>
            </a:r>
            <a:endParaRPr sz="1100">
              <a:solidFill>
                <a:srgbClr val="000000"/>
              </a:solidFill>
              <a:latin typeface="Arial"/>
              <a:ea typeface="Arial"/>
              <a:cs typeface="Arial"/>
              <a:sym typeface="Arial"/>
            </a:endParaRPr>
          </a:p>
          <a:p>
            <a:pPr indent="0" lvl="0" marL="0" rtl="0">
              <a:spcBef>
                <a:spcPts val="0"/>
              </a:spcBef>
              <a:spcAft>
                <a:spcPts val="0"/>
              </a:spcAft>
              <a:buNone/>
            </a:pPr>
            <a:r>
              <a:rPr lang="en" sz="1100">
                <a:solidFill>
                  <a:srgbClr val="000000"/>
                </a:solidFill>
                <a:latin typeface="Arial"/>
                <a:ea typeface="Arial"/>
                <a:cs typeface="Arial"/>
                <a:sym typeface="Arial"/>
              </a:rPr>
              <a:t>Idea </a:t>
            </a:r>
            <a:endParaRPr sz="1100">
              <a:solidFill>
                <a:srgbClr val="000000"/>
              </a:solidFill>
              <a:latin typeface="Arial"/>
              <a:ea typeface="Arial"/>
              <a:cs typeface="Arial"/>
              <a:sym typeface="Arial"/>
            </a:endParaRPr>
          </a:p>
          <a:p>
            <a:pPr indent="-298450" lvl="0" marL="457200" rtl="0">
              <a:spcBef>
                <a:spcPts val="0"/>
              </a:spcBef>
              <a:spcAft>
                <a:spcPts val="0"/>
              </a:spcAft>
              <a:buClr>
                <a:srgbClr val="000000"/>
              </a:buClr>
              <a:buSzPts val="1100"/>
              <a:buFont typeface="Arial"/>
              <a:buChar char="-"/>
            </a:pPr>
            <a:r>
              <a:rPr lang="en" sz="1100">
                <a:solidFill>
                  <a:srgbClr val="000000"/>
                </a:solidFill>
                <a:latin typeface="Arial"/>
                <a:ea typeface="Arial"/>
                <a:cs typeface="Arial"/>
                <a:sym typeface="Arial"/>
              </a:rPr>
              <a:t>People </a:t>
            </a:r>
            <a:r>
              <a:rPr lang="en" sz="1100">
                <a:solidFill>
                  <a:srgbClr val="000000"/>
                </a:solidFill>
                <a:latin typeface="Arial"/>
                <a:ea typeface="Arial"/>
                <a:cs typeface="Arial"/>
                <a:sym typeface="Arial"/>
              </a:rPr>
              <a:t>interview</a:t>
            </a:r>
            <a:r>
              <a:rPr lang="en" sz="1100">
                <a:solidFill>
                  <a:srgbClr val="000000"/>
                </a:solidFill>
                <a:latin typeface="Arial"/>
                <a:ea typeface="Arial"/>
                <a:cs typeface="Arial"/>
                <a:sym typeface="Arial"/>
              </a:rPr>
              <a:t> about how much social media means to them. </a:t>
            </a:r>
            <a:endParaRPr sz="1100">
              <a:solidFill>
                <a:srgbClr val="000000"/>
              </a:solidFill>
              <a:latin typeface="Arial"/>
              <a:ea typeface="Arial"/>
              <a:cs typeface="Arial"/>
              <a:sym typeface="Arial"/>
            </a:endParaRPr>
          </a:p>
          <a:p>
            <a:pPr indent="-298450" lvl="0" marL="457200" rtl="0">
              <a:spcBef>
                <a:spcPts val="0"/>
              </a:spcBef>
              <a:spcAft>
                <a:spcPts val="0"/>
              </a:spcAft>
              <a:buClr>
                <a:srgbClr val="000000"/>
              </a:buClr>
              <a:buSzPts val="1100"/>
              <a:buFont typeface="Arial"/>
              <a:buChar char="-"/>
            </a:pPr>
            <a:r>
              <a:rPr lang="en" sz="1100">
                <a:solidFill>
                  <a:srgbClr val="000000"/>
                </a:solidFill>
                <a:latin typeface="Arial"/>
                <a:ea typeface="Arial"/>
                <a:cs typeface="Arial"/>
                <a:sym typeface="Arial"/>
              </a:rPr>
              <a:t>A script written to be spoken whilst video clips are playing through. </a:t>
            </a:r>
            <a:endParaRPr sz="900">
              <a:solidFill>
                <a:srgbClr val="000000"/>
              </a:solidFill>
              <a:latin typeface="Arial"/>
              <a:ea typeface="Arial"/>
              <a:cs typeface="Arial"/>
              <a:sym typeface="Arial"/>
            </a:endParaRPr>
          </a:p>
          <a:p>
            <a:pPr indent="0" lvl="0" marL="0" rtl="0">
              <a:spcBef>
                <a:spcPts val="0"/>
              </a:spcBef>
              <a:spcAft>
                <a:spcPts val="0"/>
              </a:spcAft>
              <a:buNone/>
            </a:pPr>
            <a:r>
              <a:t/>
            </a:r>
            <a:endParaRPr sz="900">
              <a:solidFill>
                <a:srgbClr val="000000"/>
              </a:solidFill>
              <a:latin typeface="Arial"/>
              <a:ea typeface="Arial"/>
              <a:cs typeface="Arial"/>
              <a:sym typeface="Arial"/>
            </a:endParaRPr>
          </a:p>
          <a:p>
            <a:pPr indent="0" lvl="0" marL="0" rtl="0">
              <a:spcBef>
                <a:spcPts val="0"/>
              </a:spcBef>
              <a:spcAft>
                <a:spcPts val="0"/>
              </a:spcAft>
              <a:buNone/>
            </a:pPr>
            <a:r>
              <a:t/>
            </a:r>
            <a:endParaRPr sz="900">
              <a:solidFill>
                <a:srgbClr val="000000"/>
              </a:solidFill>
              <a:latin typeface="Arial"/>
              <a:ea typeface="Arial"/>
              <a:cs typeface="Arial"/>
              <a:sym typeface="Arial"/>
            </a:endParaRPr>
          </a:p>
          <a:p>
            <a:pPr indent="0" lvl="0" marL="0" rtl="0">
              <a:spcBef>
                <a:spcPts val="0"/>
              </a:spcBef>
              <a:spcAft>
                <a:spcPts val="0"/>
              </a:spcAft>
              <a:buNone/>
            </a:pPr>
            <a:r>
              <a:t/>
            </a:r>
            <a:endParaRPr sz="900">
              <a:solidFill>
                <a:srgbClr val="000000"/>
              </a:solidFill>
              <a:latin typeface="Arial"/>
              <a:ea typeface="Arial"/>
              <a:cs typeface="Arial"/>
              <a:sym typeface="Arial"/>
            </a:endParaRPr>
          </a:p>
          <a:p>
            <a:pPr indent="0" lvl="0" marL="0" rtl="0">
              <a:spcBef>
                <a:spcPts val="0"/>
              </a:spcBef>
              <a:spcAft>
                <a:spcPts val="0"/>
              </a:spcAft>
              <a:buNone/>
            </a:pPr>
            <a:r>
              <a:rPr lang="en" sz="900">
                <a:solidFill>
                  <a:srgbClr val="000000"/>
                </a:solidFill>
                <a:latin typeface="Arial"/>
                <a:ea typeface="Arial"/>
                <a:cs typeface="Arial"/>
                <a:sym typeface="Arial"/>
              </a:rPr>
              <a:t>To clearly explain the concept of my final major project is to make a moving video about social media and how much it’s changed the world. I am aiming for the audience for this project. The research I have looked at for my idea has been many documentaries, short films that I soon noticed a popular subject towards social media and what it causes. (Anxiety, etc.) I would reference the development of my project from the video “Look Up” by by Gary Turk. Watching these type of videos give me an idea on how meaningful I want my video to be, to make the audience feel something whilst watching. Looking for more research I would search up more talks about social media, like TED talks. When I write my spoken words for this video I want to aim to move people with many mixed emotions to make them think the way I thought whilst watching “Look up”. I anticipate producing a social media video having people talk about how much social media means to them, whilst having a spoken message near the middle of the video to then having certain clips of what social media has been doing to us and what would happen differently if you didn’t have much social media for a few minutes, hours and seconds. </a:t>
            </a:r>
            <a:endParaRPr sz="900">
              <a:solidFill>
                <a:srgbClr val="000000"/>
              </a:solidFill>
              <a:latin typeface="Arial"/>
              <a:ea typeface="Arial"/>
              <a:cs typeface="Arial"/>
              <a:sym typeface="Arial"/>
            </a:endParaRPr>
          </a:p>
          <a:p>
            <a:pPr indent="0" lvl="0" marL="0" rtl="0">
              <a:spcBef>
                <a:spcPts val="0"/>
              </a:spcBef>
              <a:spcAft>
                <a:spcPts val="0"/>
              </a:spcAft>
              <a:buNone/>
            </a:pPr>
            <a:r>
              <a:t/>
            </a:r>
            <a:endParaRPr sz="900">
              <a:solidFill>
                <a:srgbClr val="000000"/>
              </a:solidFill>
              <a:latin typeface="Arial"/>
              <a:ea typeface="Arial"/>
              <a:cs typeface="Arial"/>
              <a:sym typeface="Arial"/>
            </a:endParaRPr>
          </a:p>
          <a:p>
            <a:pPr indent="0" lvl="0" marL="0">
              <a:spcBef>
                <a:spcPts val="0"/>
              </a:spcBef>
              <a:spcAft>
                <a:spcPts val="1600"/>
              </a:spcAft>
              <a:buNone/>
            </a:pPr>
            <a:r>
              <a:t/>
            </a:r>
            <a:endParaRPr sz="11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Shape 76"/>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Evaluation</a:t>
            </a:r>
            <a:endParaRPr/>
          </a:p>
        </p:txBody>
      </p:sp>
      <p:sp>
        <p:nvSpPr>
          <p:cNvPr id="77" name="Shape 77"/>
          <p:cNvSpPr/>
          <p:nvPr/>
        </p:nvSpPr>
        <p:spPr>
          <a:xfrm>
            <a:off x="402100" y="3216775"/>
            <a:ext cx="8326800" cy="1072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8" name="Shape 78"/>
          <p:cNvSpPr txBox="1"/>
          <p:nvPr>
            <p:ph idx="1" type="body"/>
          </p:nvPr>
        </p:nvSpPr>
        <p:spPr>
          <a:xfrm>
            <a:off x="311700" y="1228675"/>
            <a:ext cx="8520600" cy="33402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1100">
                <a:solidFill>
                  <a:srgbClr val="000000"/>
                </a:solidFill>
                <a:latin typeface="Arial"/>
                <a:ea typeface="Arial"/>
                <a:cs typeface="Arial"/>
                <a:sym typeface="Arial"/>
              </a:rPr>
              <a:t>Experience </a:t>
            </a:r>
            <a:endParaRPr sz="1100">
              <a:solidFill>
                <a:srgbClr val="000000"/>
              </a:solidFill>
              <a:latin typeface="Arial"/>
              <a:ea typeface="Arial"/>
              <a:cs typeface="Arial"/>
              <a:sym typeface="Arial"/>
            </a:endParaRPr>
          </a:p>
          <a:p>
            <a:pPr indent="-285750" lvl="0" marL="457200" rtl="0">
              <a:spcBef>
                <a:spcPts val="0"/>
              </a:spcBef>
              <a:spcAft>
                <a:spcPts val="0"/>
              </a:spcAft>
              <a:buClr>
                <a:srgbClr val="000000"/>
              </a:buClr>
              <a:buSzPts val="900"/>
              <a:buFont typeface="Arial"/>
              <a:buChar char="-"/>
            </a:pPr>
            <a:r>
              <a:rPr lang="en" sz="1100">
                <a:solidFill>
                  <a:srgbClr val="000000"/>
                </a:solidFill>
                <a:latin typeface="Arial"/>
                <a:ea typeface="Arial"/>
                <a:cs typeface="Arial"/>
                <a:sym typeface="Arial"/>
              </a:rPr>
              <a:t>I have taken some ideas and tip that have been used in the year above, they all showed their </a:t>
            </a:r>
            <a:r>
              <a:rPr lang="en" sz="1100">
                <a:solidFill>
                  <a:srgbClr val="000000"/>
                </a:solidFill>
                <a:latin typeface="Arial"/>
                <a:ea typeface="Arial"/>
                <a:cs typeface="Arial"/>
                <a:sym typeface="Arial"/>
              </a:rPr>
              <a:t>documentaries</a:t>
            </a:r>
            <a:r>
              <a:rPr lang="en" sz="1100">
                <a:solidFill>
                  <a:srgbClr val="000000"/>
                </a:solidFill>
                <a:latin typeface="Arial"/>
                <a:ea typeface="Arial"/>
                <a:cs typeface="Arial"/>
                <a:sym typeface="Arial"/>
              </a:rPr>
              <a:t> which i enjoyed. </a:t>
            </a:r>
            <a:endParaRPr sz="1100">
              <a:solidFill>
                <a:srgbClr val="000000"/>
              </a:solidFill>
              <a:latin typeface="Arial"/>
              <a:ea typeface="Arial"/>
              <a:cs typeface="Arial"/>
              <a:sym typeface="Arial"/>
            </a:endParaRPr>
          </a:p>
          <a:p>
            <a:pPr indent="0" lvl="0" marL="0" rtl="0">
              <a:spcBef>
                <a:spcPts val="0"/>
              </a:spcBef>
              <a:spcAft>
                <a:spcPts val="0"/>
              </a:spcAft>
              <a:buNone/>
            </a:pPr>
            <a:r>
              <a:t/>
            </a:r>
            <a:endParaRPr sz="1100">
              <a:solidFill>
                <a:srgbClr val="000000"/>
              </a:solidFill>
              <a:latin typeface="Arial"/>
              <a:ea typeface="Arial"/>
              <a:cs typeface="Arial"/>
              <a:sym typeface="Arial"/>
            </a:endParaRPr>
          </a:p>
          <a:p>
            <a:pPr indent="-285750" lvl="0" marL="457200" rtl="0">
              <a:spcBef>
                <a:spcPts val="0"/>
              </a:spcBef>
              <a:spcAft>
                <a:spcPts val="0"/>
              </a:spcAft>
              <a:buClr>
                <a:srgbClr val="000000"/>
              </a:buClr>
              <a:buSzPts val="900"/>
              <a:buFont typeface="Arial"/>
              <a:buChar char="-"/>
            </a:pPr>
            <a:r>
              <a:rPr lang="en" sz="1100">
                <a:solidFill>
                  <a:srgbClr val="000000"/>
                </a:solidFill>
                <a:latin typeface="Arial"/>
                <a:ea typeface="Arial"/>
                <a:cs typeface="Arial"/>
                <a:sym typeface="Arial"/>
              </a:rPr>
              <a:t>Decision making in different matters. Use of notebooks for ideas and plans for this project. </a:t>
            </a:r>
            <a:endParaRPr sz="1100">
              <a:solidFill>
                <a:srgbClr val="000000"/>
              </a:solidFill>
              <a:latin typeface="Arial"/>
              <a:ea typeface="Arial"/>
              <a:cs typeface="Arial"/>
              <a:sym typeface="Arial"/>
            </a:endParaRPr>
          </a:p>
          <a:p>
            <a:pPr indent="0" lvl="0" marL="0" rtl="0">
              <a:spcBef>
                <a:spcPts val="0"/>
              </a:spcBef>
              <a:spcAft>
                <a:spcPts val="0"/>
              </a:spcAft>
              <a:buNone/>
            </a:pPr>
            <a:r>
              <a:t/>
            </a:r>
            <a:endParaRPr sz="1100">
              <a:solidFill>
                <a:srgbClr val="000000"/>
              </a:solidFill>
              <a:latin typeface="Arial"/>
              <a:ea typeface="Arial"/>
              <a:cs typeface="Arial"/>
              <a:sym typeface="Arial"/>
            </a:endParaRPr>
          </a:p>
          <a:p>
            <a:pPr indent="-298450" lvl="0" marL="457200" rtl="0">
              <a:spcBef>
                <a:spcPts val="0"/>
              </a:spcBef>
              <a:spcAft>
                <a:spcPts val="0"/>
              </a:spcAft>
              <a:buClr>
                <a:srgbClr val="000000"/>
              </a:buClr>
              <a:buSzPts val="1100"/>
              <a:buFont typeface="Arial"/>
              <a:buChar char="-"/>
            </a:pPr>
            <a:r>
              <a:rPr lang="en" sz="1100">
                <a:solidFill>
                  <a:srgbClr val="000000"/>
                </a:solidFill>
                <a:latin typeface="Arial"/>
                <a:ea typeface="Arial"/>
                <a:cs typeface="Arial"/>
                <a:sym typeface="Arial"/>
              </a:rPr>
              <a:t>How my project started and ended. </a:t>
            </a:r>
            <a:endParaRPr sz="1100">
              <a:solidFill>
                <a:srgbClr val="000000"/>
              </a:solidFill>
              <a:latin typeface="Arial"/>
              <a:ea typeface="Arial"/>
              <a:cs typeface="Arial"/>
              <a:sym typeface="Arial"/>
            </a:endParaRPr>
          </a:p>
          <a:p>
            <a:pPr indent="0" lvl="0" marL="0" rtl="0">
              <a:spcBef>
                <a:spcPts val="0"/>
              </a:spcBef>
              <a:spcAft>
                <a:spcPts val="0"/>
              </a:spcAft>
              <a:buNone/>
            </a:pPr>
            <a:r>
              <a:t/>
            </a:r>
            <a:endParaRPr sz="1100">
              <a:solidFill>
                <a:srgbClr val="000000"/>
              </a:solidFill>
              <a:latin typeface="Arial"/>
              <a:ea typeface="Arial"/>
              <a:cs typeface="Arial"/>
              <a:sym typeface="Arial"/>
            </a:endParaRPr>
          </a:p>
          <a:p>
            <a:pPr indent="0" lvl="0" marL="0" rtl="0">
              <a:spcBef>
                <a:spcPts val="0"/>
              </a:spcBef>
              <a:spcAft>
                <a:spcPts val="0"/>
              </a:spcAft>
              <a:buNone/>
            </a:pPr>
            <a:r>
              <a:t/>
            </a:r>
            <a:endParaRPr sz="1100">
              <a:solidFill>
                <a:srgbClr val="000000"/>
              </a:solidFill>
              <a:latin typeface="Arial"/>
              <a:ea typeface="Arial"/>
              <a:cs typeface="Arial"/>
              <a:sym typeface="Arial"/>
            </a:endParaRPr>
          </a:p>
          <a:p>
            <a:pPr indent="0" lvl="0" marL="0" rtl="0">
              <a:spcBef>
                <a:spcPts val="0"/>
              </a:spcBef>
              <a:spcAft>
                <a:spcPts val="0"/>
              </a:spcAft>
              <a:buNone/>
            </a:pPr>
            <a:r>
              <a:t/>
            </a:r>
            <a:endParaRPr sz="1100">
              <a:solidFill>
                <a:srgbClr val="000000"/>
              </a:solidFill>
              <a:latin typeface="Arial"/>
              <a:ea typeface="Arial"/>
              <a:cs typeface="Arial"/>
              <a:sym typeface="Arial"/>
            </a:endParaRPr>
          </a:p>
          <a:p>
            <a:pPr indent="0" lvl="0" marL="0" rtl="0">
              <a:spcBef>
                <a:spcPts val="0"/>
              </a:spcBef>
              <a:spcAft>
                <a:spcPts val="0"/>
              </a:spcAft>
              <a:buNone/>
            </a:pPr>
            <a:r>
              <a:rPr lang="en" sz="1100">
                <a:solidFill>
                  <a:srgbClr val="000000"/>
                </a:solidFill>
                <a:latin typeface="Arial"/>
                <a:ea typeface="Arial"/>
                <a:cs typeface="Arial"/>
                <a:sym typeface="Arial"/>
              </a:rPr>
              <a:t> </a:t>
            </a:r>
            <a:r>
              <a:rPr lang="en" sz="900">
                <a:solidFill>
                  <a:srgbClr val="000000"/>
                </a:solidFill>
                <a:latin typeface="Arial"/>
                <a:ea typeface="Arial"/>
                <a:cs typeface="Arial"/>
                <a:sym typeface="Arial"/>
              </a:rPr>
              <a:t>All my decision making will be </a:t>
            </a:r>
            <a:r>
              <a:rPr lang="en" sz="900">
                <a:solidFill>
                  <a:srgbClr val="000000"/>
                </a:solidFill>
                <a:latin typeface="Arial"/>
                <a:ea typeface="Arial"/>
                <a:cs typeface="Arial"/>
                <a:sym typeface="Arial"/>
              </a:rPr>
              <a:t>reflected</a:t>
            </a:r>
            <a:r>
              <a:rPr lang="en" sz="900">
                <a:solidFill>
                  <a:srgbClr val="000000"/>
                </a:solidFill>
                <a:latin typeface="Arial"/>
                <a:ea typeface="Arial"/>
                <a:cs typeface="Arial"/>
                <a:sym typeface="Arial"/>
              </a:rPr>
              <a:t> and evaluated since this is a serious big project that I’m taking experience from others in the years not just my year but the year 2s how they use a lot of decision making in use of different matters. I have gone out of my way to get a notebook to write down my ideas and plans for this project which I feel will help me during this project. As it does keep record of my decision making since what I put in the notebook will change every now and then since when recording your decision making it </a:t>
            </a:r>
            <a:r>
              <a:rPr lang="en" sz="900">
                <a:solidFill>
                  <a:srgbClr val="000000"/>
                </a:solidFill>
                <a:latin typeface="Arial"/>
                <a:ea typeface="Arial"/>
                <a:cs typeface="Arial"/>
                <a:sym typeface="Arial"/>
              </a:rPr>
              <a:t>won't</a:t>
            </a:r>
            <a:r>
              <a:rPr lang="en" sz="900">
                <a:solidFill>
                  <a:srgbClr val="000000"/>
                </a:solidFill>
                <a:latin typeface="Arial"/>
                <a:ea typeface="Arial"/>
                <a:cs typeface="Arial"/>
                <a:sym typeface="Arial"/>
              </a:rPr>
              <a:t> always go well so there will be many changed to everything. I feel it’s better to have something on paper then all on the computer. </a:t>
            </a:r>
            <a:r>
              <a:rPr lang="en" sz="900">
                <a:solidFill>
                  <a:srgbClr val="000000"/>
                </a:solidFill>
                <a:latin typeface="Arial"/>
                <a:ea typeface="Arial"/>
                <a:cs typeface="Arial"/>
                <a:sym typeface="Arial"/>
              </a:rPr>
              <a:t>There's</a:t>
            </a:r>
            <a:r>
              <a:rPr lang="en" sz="900">
                <a:solidFill>
                  <a:srgbClr val="000000"/>
                </a:solidFill>
                <a:latin typeface="Arial"/>
                <a:ea typeface="Arial"/>
                <a:cs typeface="Arial"/>
                <a:sym typeface="Arial"/>
              </a:rPr>
              <a:t> so much going on the computer that I slightly get distracted whilst when I look down at </a:t>
            </a:r>
            <a:r>
              <a:rPr lang="en" sz="900">
                <a:solidFill>
                  <a:srgbClr val="000000"/>
                </a:solidFill>
                <a:latin typeface="Arial"/>
                <a:ea typeface="Arial"/>
                <a:cs typeface="Arial"/>
                <a:sym typeface="Arial"/>
              </a:rPr>
              <a:t>paper</a:t>
            </a:r>
            <a:r>
              <a:rPr lang="en" sz="900">
                <a:solidFill>
                  <a:srgbClr val="000000"/>
                </a:solidFill>
                <a:latin typeface="Arial"/>
                <a:ea typeface="Arial"/>
                <a:cs typeface="Arial"/>
                <a:sym typeface="Arial"/>
              </a:rPr>
              <a:t> all my thinking gets </a:t>
            </a:r>
            <a:r>
              <a:rPr lang="en" sz="900">
                <a:solidFill>
                  <a:srgbClr val="000000"/>
                </a:solidFill>
                <a:latin typeface="Arial"/>
                <a:ea typeface="Arial"/>
                <a:cs typeface="Arial"/>
                <a:sym typeface="Arial"/>
              </a:rPr>
              <a:t>written</a:t>
            </a:r>
            <a:r>
              <a:rPr lang="en" sz="900">
                <a:solidFill>
                  <a:srgbClr val="000000"/>
                </a:solidFill>
                <a:latin typeface="Arial"/>
                <a:ea typeface="Arial"/>
                <a:cs typeface="Arial"/>
                <a:sym typeface="Arial"/>
              </a:rPr>
              <a:t> down quickly. I will have to scan all the papers for my website as I have heard about people doing it before in the course. </a:t>
            </a:r>
            <a:endParaRPr sz="900">
              <a:solidFill>
                <a:srgbClr val="000000"/>
              </a:solidFill>
              <a:latin typeface="Arial"/>
              <a:ea typeface="Arial"/>
              <a:cs typeface="Arial"/>
              <a:sym typeface="Arial"/>
            </a:endParaRPr>
          </a:p>
          <a:p>
            <a:pPr indent="0" lvl="0" marL="0">
              <a:spcBef>
                <a:spcPts val="0"/>
              </a:spcBef>
              <a:spcAft>
                <a:spcPts val="0"/>
              </a:spcAft>
              <a:buNone/>
            </a:pPr>
            <a:r>
              <a:t/>
            </a:r>
            <a:endParaRPr/>
          </a:p>
          <a:p>
            <a:pPr indent="0" lvl="0" marL="0">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Shape 83"/>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Action plan and timetable</a:t>
            </a:r>
            <a:endParaRPr/>
          </a:p>
        </p:txBody>
      </p:sp>
      <p:sp>
        <p:nvSpPr>
          <p:cNvPr id="84" name="Shape 84"/>
          <p:cNvSpPr/>
          <p:nvPr/>
        </p:nvSpPr>
        <p:spPr>
          <a:xfrm>
            <a:off x="391625" y="3185325"/>
            <a:ext cx="8372400" cy="12444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5" name="Shape 85"/>
          <p:cNvSpPr txBox="1"/>
          <p:nvPr>
            <p:ph idx="1" type="body"/>
          </p:nvPr>
        </p:nvSpPr>
        <p:spPr>
          <a:xfrm>
            <a:off x="311700" y="1228675"/>
            <a:ext cx="8520600" cy="33402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900">
                <a:solidFill>
                  <a:srgbClr val="000000"/>
                </a:solidFill>
                <a:latin typeface="Arial"/>
                <a:ea typeface="Arial"/>
                <a:cs typeface="Arial"/>
                <a:sym typeface="Arial"/>
              </a:rPr>
              <a:t> </a:t>
            </a:r>
            <a:r>
              <a:rPr lang="en" sz="1100">
                <a:solidFill>
                  <a:srgbClr val="000000"/>
                </a:solidFill>
                <a:latin typeface="Arial"/>
                <a:ea typeface="Arial"/>
                <a:cs typeface="Arial"/>
                <a:sym typeface="Arial"/>
              </a:rPr>
              <a:t>Schedule - Most important thing to ever be done. </a:t>
            </a:r>
            <a:endParaRPr sz="1100">
              <a:solidFill>
                <a:srgbClr val="000000"/>
              </a:solidFill>
              <a:latin typeface="Arial"/>
              <a:ea typeface="Arial"/>
              <a:cs typeface="Arial"/>
              <a:sym typeface="Arial"/>
            </a:endParaRPr>
          </a:p>
          <a:p>
            <a:pPr indent="-298450" lvl="0" marL="457200" rtl="0">
              <a:spcBef>
                <a:spcPts val="0"/>
              </a:spcBef>
              <a:spcAft>
                <a:spcPts val="0"/>
              </a:spcAft>
              <a:buClr>
                <a:srgbClr val="000000"/>
              </a:buClr>
              <a:buSzPts val="1100"/>
              <a:buFont typeface="Arial"/>
              <a:buChar char="-"/>
            </a:pPr>
            <a:r>
              <a:rPr lang="en" sz="1100">
                <a:solidFill>
                  <a:srgbClr val="000000"/>
                </a:solidFill>
                <a:latin typeface="Arial"/>
                <a:ea typeface="Arial"/>
                <a:cs typeface="Arial"/>
                <a:sym typeface="Arial"/>
              </a:rPr>
              <a:t>Outlining my planning and organizing what i need to do for my project. </a:t>
            </a:r>
            <a:endParaRPr sz="1100">
              <a:solidFill>
                <a:srgbClr val="000000"/>
              </a:solidFill>
              <a:latin typeface="Arial"/>
              <a:ea typeface="Arial"/>
              <a:cs typeface="Arial"/>
              <a:sym typeface="Arial"/>
            </a:endParaRPr>
          </a:p>
          <a:p>
            <a:pPr indent="-298450" lvl="0" marL="457200" rtl="0">
              <a:spcBef>
                <a:spcPts val="0"/>
              </a:spcBef>
              <a:spcAft>
                <a:spcPts val="0"/>
              </a:spcAft>
              <a:buClr>
                <a:srgbClr val="000000"/>
              </a:buClr>
              <a:buSzPts val="1100"/>
              <a:buFont typeface="Arial"/>
              <a:buChar char="-"/>
            </a:pPr>
            <a:r>
              <a:rPr lang="en" sz="1100">
                <a:solidFill>
                  <a:srgbClr val="000000"/>
                </a:solidFill>
                <a:latin typeface="Arial"/>
                <a:ea typeface="Arial"/>
                <a:cs typeface="Arial"/>
                <a:sym typeface="Arial"/>
              </a:rPr>
              <a:t>Make sure i have enough time to do all my research, filming and any extra bits needed.</a:t>
            </a:r>
            <a:endParaRPr sz="1100">
              <a:solidFill>
                <a:srgbClr val="000000"/>
              </a:solidFill>
              <a:latin typeface="Arial"/>
              <a:ea typeface="Arial"/>
              <a:cs typeface="Arial"/>
              <a:sym typeface="Arial"/>
            </a:endParaRPr>
          </a:p>
          <a:p>
            <a:pPr indent="0" lvl="0" marL="0" rtl="0">
              <a:spcBef>
                <a:spcPts val="0"/>
              </a:spcBef>
              <a:spcAft>
                <a:spcPts val="0"/>
              </a:spcAft>
              <a:buNone/>
            </a:pPr>
            <a:r>
              <a:rPr lang="en" sz="1100">
                <a:solidFill>
                  <a:srgbClr val="000000"/>
                </a:solidFill>
                <a:latin typeface="Arial"/>
                <a:ea typeface="Arial"/>
                <a:cs typeface="Arial"/>
                <a:sym typeface="Arial"/>
              </a:rPr>
              <a:t>Research </a:t>
            </a:r>
            <a:endParaRPr sz="1100">
              <a:solidFill>
                <a:srgbClr val="000000"/>
              </a:solidFill>
              <a:latin typeface="Arial"/>
              <a:ea typeface="Arial"/>
              <a:cs typeface="Arial"/>
              <a:sym typeface="Arial"/>
            </a:endParaRPr>
          </a:p>
          <a:p>
            <a:pPr indent="-298450" lvl="0" marL="457200" rtl="0">
              <a:spcBef>
                <a:spcPts val="0"/>
              </a:spcBef>
              <a:spcAft>
                <a:spcPts val="0"/>
              </a:spcAft>
              <a:buClr>
                <a:srgbClr val="000000"/>
              </a:buClr>
              <a:buSzPts val="1100"/>
              <a:buFont typeface="Arial"/>
              <a:buChar char="-"/>
            </a:pPr>
            <a:r>
              <a:rPr lang="en" sz="1100">
                <a:solidFill>
                  <a:srgbClr val="000000"/>
                </a:solidFill>
                <a:latin typeface="Arial"/>
                <a:ea typeface="Arial"/>
                <a:cs typeface="Arial"/>
                <a:sym typeface="Arial"/>
              </a:rPr>
              <a:t>Surveymonkey</a:t>
            </a:r>
            <a:endParaRPr sz="1100">
              <a:solidFill>
                <a:srgbClr val="000000"/>
              </a:solidFill>
              <a:latin typeface="Arial"/>
              <a:ea typeface="Arial"/>
              <a:cs typeface="Arial"/>
              <a:sym typeface="Arial"/>
            </a:endParaRPr>
          </a:p>
          <a:p>
            <a:pPr indent="-298450" lvl="0" marL="457200" rtl="0">
              <a:spcBef>
                <a:spcPts val="0"/>
              </a:spcBef>
              <a:spcAft>
                <a:spcPts val="0"/>
              </a:spcAft>
              <a:buClr>
                <a:srgbClr val="000000"/>
              </a:buClr>
              <a:buSzPts val="1100"/>
              <a:buFont typeface="Arial"/>
              <a:buChar char="-"/>
            </a:pPr>
            <a:r>
              <a:rPr lang="en" sz="1100">
                <a:solidFill>
                  <a:srgbClr val="000000"/>
                </a:solidFill>
                <a:latin typeface="Arial"/>
                <a:ea typeface="Arial"/>
                <a:cs typeface="Arial"/>
                <a:sym typeface="Arial"/>
              </a:rPr>
              <a:t>Essay</a:t>
            </a:r>
            <a:endParaRPr sz="1100">
              <a:solidFill>
                <a:srgbClr val="000000"/>
              </a:solidFill>
              <a:latin typeface="Arial"/>
              <a:ea typeface="Arial"/>
              <a:cs typeface="Arial"/>
              <a:sym typeface="Arial"/>
            </a:endParaRPr>
          </a:p>
          <a:p>
            <a:pPr indent="-298450" lvl="0" marL="457200" rtl="0">
              <a:spcBef>
                <a:spcPts val="0"/>
              </a:spcBef>
              <a:spcAft>
                <a:spcPts val="0"/>
              </a:spcAft>
              <a:buClr>
                <a:srgbClr val="000000"/>
              </a:buClr>
              <a:buSzPts val="1100"/>
              <a:buFont typeface="Arial"/>
              <a:buChar char="-"/>
            </a:pPr>
            <a:r>
              <a:rPr lang="en" sz="1100">
                <a:solidFill>
                  <a:srgbClr val="000000"/>
                </a:solidFill>
                <a:latin typeface="Arial"/>
                <a:ea typeface="Arial"/>
                <a:cs typeface="Arial"/>
                <a:sym typeface="Arial"/>
              </a:rPr>
              <a:t>Feedback - focus group</a:t>
            </a:r>
            <a:endParaRPr sz="1100">
              <a:solidFill>
                <a:srgbClr val="000000"/>
              </a:solidFill>
              <a:latin typeface="Arial"/>
              <a:ea typeface="Arial"/>
              <a:cs typeface="Arial"/>
              <a:sym typeface="Arial"/>
            </a:endParaRPr>
          </a:p>
          <a:p>
            <a:pPr indent="-298450" lvl="0" marL="457200" rtl="0">
              <a:spcBef>
                <a:spcPts val="0"/>
              </a:spcBef>
              <a:spcAft>
                <a:spcPts val="0"/>
              </a:spcAft>
              <a:buClr>
                <a:srgbClr val="000000"/>
              </a:buClr>
              <a:buSzPts val="1100"/>
              <a:buFont typeface="Arial"/>
              <a:buChar char="-"/>
            </a:pPr>
            <a:r>
              <a:rPr lang="en" sz="1100">
                <a:solidFill>
                  <a:srgbClr val="000000"/>
                </a:solidFill>
                <a:latin typeface="Arial"/>
                <a:ea typeface="Arial"/>
                <a:cs typeface="Arial"/>
                <a:sym typeface="Arial"/>
              </a:rPr>
              <a:t>I</a:t>
            </a:r>
            <a:r>
              <a:rPr lang="en" sz="1100">
                <a:solidFill>
                  <a:srgbClr val="000000"/>
                </a:solidFill>
                <a:latin typeface="Arial"/>
                <a:ea typeface="Arial"/>
                <a:cs typeface="Arial"/>
                <a:sym typeface="Arial"/>
              </a:rPr>
              <a:t>ndependent</a:t>
            </a:r>
            <a:r>
              <a:rPr lang="en" sz="1100">
                <a:solidFill>
                  <a:srgbClr val="000000"/>
                </a:solidFill>
                <a:latin typeface="Arial"/>
                <a:ea typeface="Arial"/>
                <a:cs typeface="Arial"/>
                <a:sym typeface="Arial"/>
              </a:rPr>
              <a:t> study</a:t>
            </a:r>
            <a:endParaRPr sz="1100">
              <a:solidFill>
                <a:srgbClr val="000000"/>
              </a:solidFill>
              <a:latin typeface="Arial"/>
              <a:ea typeface="Arial"/>
              <a:cs typeface="Arial"/>
              <a:sym typeface="Arial"/>
            </a:endParaRPr>
          </a:p>
          <a:p>
            <a:pPr indent="0" lvl="0" marL="0" rtl="0">
              <a:spcBef>
                <a:spcPts val="0"/>
              </a:spcBef>
              <a:spcAft>
                <a:spcPts val="0"/>
              </a:spcAft>
              <a:buNone/>
            </a:pPr>
            <a:r>
              <a:t/>
            </a:r>
            <a:endParaRPr sz="1100">
              <a:solidFill>
                <a:srgbClr val="000000"/>
              </a:solidFill>
              <a:latin typeface="Arial"/>
              <a:ea typeface="Arial"/>
              <a:cs typeface="Arial"/>
              <a:sym typeface="Arial"/>
            </a:endParaRPr>
          </a:p>
          <a:p>
            <a:pPr indent="0" lvl="0" marL="0" rtl="0">
              <a:spcBef>
                <a:spcPts val="0"/>
              </a:spcBef>
              <a:spcAft>
                <a:spcPts val="0"/>
              </a:spcAft>
              <a:buNone/>
            </a:pPr>
            <a:r>
              <a:t/>
            </a:r>
            <a:endParaRPr sz="1100">
              <a:solidFill>
                <a:srgbClr val="000000"/>
              </a:solidFill>
              <a:latin typeface="Arial"/>
              <a:ea typeface="Arial"/>
              <a:cs typeface="Arial"/>
              <a:sym typeface="Arial"/>
            </a:endParaRPr>
          </a:p>
          <a:p>
            <a:pPr indent="0" lvl="0" marL="0" rtl="0">
              <a:spcBef>
                <a:spcPts val="0"/>
              </a:spcBef>
              <a:spcAft>
                <a:spcPts val="0"/>
              </a:spcAft>
              <a:buNone/>
            </a:pPr>
            <a:r>
              <a:rPr lang="en" sz="900">
                <a:solidFill>
                  <a:srgbClr val="000000"/>
                </a:solidFill>
                <a:latin typeface="Arial"/>
                <a:ea typeface="Arial"/>
                <a:cs typeface="Arial"/>
                <a:sym typeface="Arial"/>
              </a:rPr>
              <a:t>Since having so much time for this project its good to make sure we have a </a:t>
            </a:r>
            <a:r>
              <a:rPr lang="en" sz="900">
                <a:solidFill>
                  <a:srgbClr val="000000"/>
                </a:solidFill>
                <a:latin typeface="Arial"/>
                <a:ea typeface="Arial"/>
                <a:cs typeface="Arial"/>
                <a:sym typeface="Arial"/>
              </a:rPr>
              <a:t>suitable</a:t>
            </a:r>
            <a:r>
              <a:rPr lang="en" sz="900">
                <a:solidFill>
                  <a:srgbClr val="000000"/>
                </a:solidFill>
                <a:latin typeface="Arial"/>
                <a:ea typeface="Arial"/>
                <a:cs typeface="Arial"/>
                <a:sym typeface="Arial"/>
              </a:rPr>
              <a:t> timetable for it, a schedule is a good thing to use. The start of the project has already been happening soI have been doing some pre production. The first week of the project we obviously were introduced to it and told all about the presentation and proposal that needs to be done. The presentation Is based off the proposal which I find will be fine to do. Even though Julian </a:t>
            </a:r>
            <a:r>
              <a:rPr lang="en" sz="900">
                <a:solidFill>
                  <a:srgbClr val="000000"/>
                </a:solidFill>
                <a:latin typeface="Arial"/>
                <a:ea typeface="Arial"/>
                <a:cs typeface="Arial"/>
                <a:sym typeface="Arial"/>
              </a:rPr>
              <a:t>wasn't</a:t>
            </a:r>
            <a:r>
              <a:rPr lang="en" sz="900">
                <a:solidFill>
                  <a:srgbClr val="000000"/>
                </a:solidFill>
                <a:latin typeface="Arial"/>
                <a:ea typeface="Arial"/>
                <a:cs typeface="Arial"/>
                <a:sym typeface="Arial"/>
              </a:rPr>
              <a:t> really here to help us in the first few weeks for reasoning we still kept on track and knew what had to be done before he got back after easter break. A focus group had happened for us all talking about our ideas and </a:t>
            </a:r>
            <a:r>
              <a:rPr lang="en" sz="900">
                <a:solidFill>
                  <a:srgbClr val="000000"/>
                </a:solidFill>
                <a:latin typeface="Arial"/>
                <a:ea typeface="Arial"/>
                <a:cs typeface="Arial"/>
                <a:sym typeface="Arial"/>
              </a:rPr>
              <a:t>what's</a:t>
            </a:r>
            <a:r>
              <a:rPr lang="en" sz="900">
                <a:solidFill>
                  <a:srgbClr val="000000"/>
                </a:solidFill>
                <a:latin typeface="Arial"/>
                <a:ea typeface="Arial"/>
                <a:cs typeface="Arial"/>
                <a:sym typeface="Arial"/>
              </a:rPr>
              <a:t> the best thing we could do, I feel that the feedback I got helped me figure out more of what I wanted to do since I had two ideas that I had to choose from at the time. I had </a:t>
            </a:r>
            <a:r>
              <a:rPr lang="en" sz="900">
                <a:solidFill>
                  <a:srgbClr val="000000"/>
                </a:solidFill>
                <a:latin typeface="Arial"/>
                <a:ea typeface="Arial"/>
                <a:cs typeface="Arial"/>
                <a:sym typeface="Arial"/>
              </a:rPr>
              <a:t>noticed</a:t>
            </a:r>
            <a:r>
              <a:rPr lang="en" sz="900">
                <a:solidFill>
                  <a:srgbClr val="000000"/>
                </a:solidFill>
                <a:latin typeface="Arial"/>
                <a:ea typeface="Arial"/>
                <a:cs typeface="Arial"/>
                <a:sym typeface="Arial"/>
              </a:rPr>
              <a:t> before that many people liked gathering their research from the people in their college class and outside of it so since I knew i needed to gather some information for my video I made a survey asking questions about social media to get </a:t>
            </a:r>
            <a:r>
              <a:rPr lang="en" sz="900">
                <a:solidFill>
                  <a:srgbClr val="000000"/>
                </a:solidFill>
                <a:latin typeface="Arial"/>
                <a:ea typeface="Arial"/>
                <a:cs typeface="Arial"/>
                <a:sym typeface="Arial"/>
              </a:rPr>
              <a:t>people's</a:t>
            </a:r>
            <a:r>
              <a:rPr lang="en" sz="900">
                <a:solidFill>
                  <a:srgbClr val="000000"/>
                </a:solidFill>
                <a:latin typeface="Arial"/>
                <a:ea typeface="Arial"/>
                <a:cs typeface="Arial"/>
                <a:sym typeface="Arial"/>
              </a:rPr>
              <a:t> views about it. </a:t>
            </a:r>
            <a:endParaRPr/>
          </a:p>
          <a:p>
            <a:pPr indent="0" lvl="0" marL="0">
              <a:spcBef>
                <a:spcPts val="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